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8" r:id="rId3"/>
    <p:sldId id="257" r:id="rId4"/>
    <p:sldId id="297" r:id="rId5"/>
    <p:sldId id="441" r:id="rId6"/>
    <p:sldId id="496" r:id="rId7"/>
    <p:sldId id="490" r:id="rId8"/>
    <p:sldId id="489" r:id="rId9"/>
    <p:sldId id="488" r:id="rId10"/>
    <p:sldId id="494" r:id="rId11"/>
    <p:sldId id="491" r:id="rId12"/>
    <p:sldId id="492" r:id="rId13"/>
    <p:sldId id="495" r:id="rId14"/>
    <p:sldId id="497" r:id="rId15"/>
    <p:sldId id="493" r:id="rId16"/>
    <p:sldId id="498" r:id="rId17"/>
    <p:sldId id="500" r:id="rId18"/>
    <p:sldId id="499" r:id="rId19"/>
    <p:sldId id="501" r:id="rId20"/>
    <p:sldId id="435" r:id="rId21"/>
    <p:sldId id="502" r:id="rId22"/>
    <p:sldId id="439" r:id="rId23"/>
    <p:sldId id="507" r:id="rId24"/>
    <p:sldId id="505" r:id="rId25"/>
    <p:sldId id="504" r:id="rId26"/>
    <p:sldId id="506" r:id="rId27"/>
    <p:sldId id="508" r:id="rId28"/>
    <p:sldId id="503" r:id="rId29"/>
    <p:sldId id="509" r:id="rId30"/>
    <p:sldId id="510" r:id="rId31"/>
    <p:sldId id="511" r:id="rId32"/>
    <p:sldId id="512" r:id="rId33"/>
    <p:sldId id="514" r:id="rId34"/>
    <p:sldId id="519" r:id="rId35"/>
    <p:sldId id="518" r:id="rId36"/>
    <p:sldId id="520" r:id="rId37"/>
    <p:sldId id="522" r:id="rId38"/>
    <p:sldId id="528" r:id="rId39"/>
    <p:sldId id="436" r:id="rId40"/>
    <p:sldId id="526" r:id="rId41"/>
    <p:sldId id="527" r:id="rId42"/>
    <p:sldId id="530" r:id="rId43"/>
    <p:sldId id="531" r:id="rId44"/>
    <p:sldId id="523" r:id="rId45"/>
    <p:sldId id="525" r:id="rId46"/>
    <p:sldId id="524" r:id="rId47"/>
    <p:sldId id="440" r:id="rId48"/>
    <p:sldId id="532" r:id="rId49"/>
    <p:sldId id="534" r:id="rId50"/>
    <p:sldId id="478" r:id="rId51"/>
    <p:sldId id="437" r:id="rId52"/>
    <p:sldId id="546" r:id="rId53"/>
    <p:sldId id="545" r:id="rId54"/>
    <p:sldId id="544" r:id="rId55"/>
    <p:sldId id="540" r:id="rId56"/>
    <p:sldId id="541" r:id="rId57"/>
    <p:sldId id="542" r:id="rId58"/>
    <p:sldId id="543" r:id="rId59"/>
    <p:sldId id="538" r:id="rId60"/>
    <p:sldId id="549" r:id="rId61"/>
    <p:sldId id="536" r:id="rId62"/>
    <p:sldId id="550" r:id="rId63"/>
    <p:sldId id="547" r:id="rId64"/>
    <p:sldId id="552" r:id="rId65"/>
    <p:sldId id="551" r:id="rId66"/>
    <p:sldId id="553" r:id="rId67"/>
    <p:sldId id="548" r:id="rId68"/>
    <p:sldId id="554" r:id="rId69"/>
    <p:sldId id="558" r:id="rId70"/>
    <p:sldId id="559" r:id="rId71"/>
    <p:sldId id="555" r:id="rId72"/>
    <p:sldId id="556" r:id="rId73"/>
    <p:sldId id="557" r:id="rId74"/>
    <p:sldId id="486" r:id="rId75"/>
    <p:sldId id="487" r:id="rId76"/>
    <p:sldId id="480" r:id="rId77"/>
    <p:sldId id="481" r:id="rId78"/>
    <p:sldId id="482" r:id="rId79"/>
    <p:sldId id="483" r:id="rId80"/>
    <p:sldId id="484" r:id="rId81"/>
    <p:sldId id="485" r:id="rId82"/>
    <p:sldId id="476" r:id="rId83"/>
    <p:sldId id="477" r:id="rId84"/>
    <p:sldId id="308" r:id="rId8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>
        <p:scale>
          <a:sx n="100" d="100"/>
          <a:sy n="100" d="100"/>
        </p:scale>
        <p:origin x="-513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3-15T02:19:59.8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16351 15263 260 0,'-14'-9'96'0,"11"-1"-52"0,-1-5-56 0,8-1 13 16,-1-3-4-16,4-12 1 15,7-10-3-15,7-16-1 16,4-12 3-16,18-12-3 0,2-7 1 15,5-9-2-15,13-13 2 0,8-15 1 16,6-1 2-16,12-15-1 16,-1 0-1-16,11-13 0 15,-4-12 3-15,0 9 0 16,7-12 1-16,-3-16 2 16,-4 6 3-16,15-15 2 15,3-4 1-15,3 1-2 16,-3-16 1-16,7-1-2 15,-7 7 0-15,-4 0-3 16,8 4 1-16,-8-4-4 16,7 3 0-16,-10 6-1 15,-3-12-2-15,2 13 5 16,-2-7 1-16,-1 6 0 16,4 4-2-16,-4 6 1 15,4 0 1-15,-4 15-1 16,1-12-1-16,-1 16 1 0,-3-1 1 15,-8 20-3-15,5-7 0 16,-5 10-4-16,1 9 1 16,14-19 0-16,-11 3-1 15,-14 23 4-15,-7 21 0 16,-7-3 1-16,-3 22 0 16,-11 13-3-16,-4 15 2 15,-6 6 3-15,-5-2 1 16,-6 6 3-16,3 15 1 15,4 3 1-15,-4 17 0 0,-3-1-2 16,0 12-1-16,0 14-1 16,-1 2 2-16,1 10-1 15,0 0 2-15,10-4-4 16,1 11-2-16,6-4 0 16,0 3-1-16,11 9 4 15,0 10 2-15,7 0 0 16,11 3-1-16,3 6-3 15,4 26 1-15,6-4 0 16,5-3 1-16,3 13-2 16,13-1-2-16,5 23 1 15,-4-4-1-15,3 7 2 16,4-3 3-16,0-1-2 16,7 20-2-16,4-1 2 15,6 1 2-15,-6 5 0 16,6 4 2-16,1 10-2 0,6-7 0 15,-9 15-3-15,6-12-2 16,3 13 3-16,-3 0 2 16,0-4-4-16,-3 10-1 15,0-9 0-15,-1 8 0 16,1-2 0-16,3 3 2 16,0 0-1-16,-3-1627-1 15,-4 3248 3-15,3-1612 2 16,-3-9-2-16,-3 6 0 15,6 3 1-15,-3-5 2 16,-7 5-1-16,4-9 0 16,-11 3-1-16,7-3 0 0,-4-10 4 15,4 1 3 1,-14-10-4-16,0-3 1 16,0-3-3-16,-4-4 2 0,4 4-4 15,-7 0-2-15,4-3 0 16,-5 0 1-16,-6-7-1 15,-7-6 2-15,3-6 0 16,-7-3 1-16,-7-7 2 16,8-2 1-16,-8-1 1 15,-4-3 2-15,-6 0-1 16,0-9 2-16,-8-6 0 16,-7-1 1-16,-6-9-6 15,-4-9-2-15,-7 0 0 16,-1-10 2-16,8 10-3 15,-14-19-2-15,-4 0 0 16,-3-10 1-16,-4 1-1 0,-3-13-1 16,-8 3-8-16,8-7-3 15,-11-8-29 1,4-1-14-16,-8-2-247 16,-59-36 125-1</inkml:trace>
  <inkml:trace contextRef="#ctx0" brushRef="#br0" timeOffset="1033.2475">16087 16132 248 0,'-11'0'93'0,"18"0"-50"0,4 0-66 15,3 0 10-15,14 6 3 16,11-3 5-16,17 3 1 16,22 4 1-16,7-4 2 15,20-6-2-15,15 0 1 0,21 0 0 16,11-6-2-16,10 6 3 16,11 0 2-16,18 0-2 15,17 6 0-15,4-3 1 16,10 3 2-16,4-2 1 0,10 2 3 15,11-6-1 1,-4 3 2-16,4 3 5 16,7-6 2-16,4 0-5 0,10 0-3 15,7-6-3 1,7 6 0-16,-6-3-2 16,6-3 2-16,0-4-2 0,4 1-1 15,-11-1 3-15,7-5 2 16,0-4-2-16,1 6-2 15,6-9 4-15,4 0 1 16,-4 4-5-16,0-8 0 16,4 8-6-16,-14 2 1 15,3 0 4-15,-3 7 4 0,-11-1 3 16,0 7 3 0,-7-1630 4-16,-11 3257 3 0,54-1630-7 15,-29 6-1-15,-18 0 4 16,-20 6 3-16,-22 6 1 15,-10-2-1-15,-18-1 3 16,-15 13 0-16,-20-9-4 16,-4-4-1-16,-10 1-8 15,-11-10-2-15,-11 6-2 16,8-22-2-16,-8-3-4 16,-3 1 0-16,0 2-18 15,-11-3-6-15,-6 0-56 16,16 4-22-16,-16-4-23 15</inkml:trace>
  <inkml:trace contextRef="#ctx0" brushRef="#br0" timeOffset="4564.6771">17551 13959 56 0,'46'3'24'0,"-1"-3"-12"0,8 0-12 0,-21 0 7 16,17 0 2-16,19 0 5 15,16-10-2-15,4 7 3 16,22-9-8-16,6-7-2 16,15-9-3-1,10 2 1-15,7 8-2 0,0-1-1 16,11-6 1-16,10 6-1 16,8 0 4-16,13-6 2 15,4 6 0-15,-3 0 1 16,13 1 0-16,4-8 3 15,8 11-3-15,-5-7 1 0,-3 6-3 16,11-3 0-16,7 13-3 16,-4 6 1-16,7-9 2 0,1-1-2 15,-12 1 0-15,5 9-1 16,2-10-2-16,1 4 1 16,0-3-1-16,-4-1 6 15,-10 1 4-15,3 0-1 16,-3 5 0-16,7-5-3 15,-15-4 1-15,1 4-2 16,6 9 2-16,5-3-4 16,-22 3 0-16,7 0-3 15,-7 0-1-15,-4-6 1 16,-3 6 0-16,28 0 0 16,-31 0 0-16,-4 0 0 0,-21 6 0 15,-18-6-3 1,-14 3 0-16,-22 6-1 15,-16 7 0-15,-8-6-13 0,-4 5-6 16,-10 13-54 0</inkml:trace>
  <inkml:trace contextRef="#ctx0" brushRef="#br0" timeOffset="5654.5632">18789 10961 180 0,'-25'-25'68'0,"15"9"-36"0,-15-3-37 0,21 19 12 15,1 0-4 1,10 0-6-16,4 0-2 15,6 0 2-15,11 0-3 0,18 10-1 0,11-4-3 16,10-12-1 0,14 6 1-16,7 9 1 0,18-3 3 15,7-6 4 1,14 3 1-16,14 4 1 16,4-7 4-16,10 9 5 15,14 0-3-15,4 1 2 0,17-1 1 16,15-2 5-16,3 2-8 15,4-3-1-15,10-3-3 16,0-3 1-16,1 0-2 16,9-9-1-16,8 0-2 15,4-7 1-15,3-3 3 16,0 0 1-16,3 4-1 16,1 5 1-16,-4 1-13 15,-4 6-3-15,7 3-21 16,-10 12-49-16,7 16 2 15</inkml:trace>
  <inkml:trace contextRef="#ctx0" brushRef="#br0" timeOffset="9380.3835">12407 9559 32 0,'4'-6'13'0,"3"12"-6"0,14-12-8 0,-14 6 2 16,7 0-1-16,-3 0 0 15,3 0 6-15,0 0 6 16,0-3 9-16,0-4 5 15,4 7-6-15,-1-6 1 16,5 3-10-16,2-3-2 16,8-4-3-16,3 1-1 15,4-1 1-15,3 1 1 16,1 0 3-16,13-1 1 16,4 1-3-16,11-1 0 0,6 1-5 15,-3 3-2-15,4-4 0 16,7 10-1-16,3 0 2 15,0 0 1-15,11 0 3 16,0 0 1-16,3 10 3 0,0-4-3 16,4 3-2-16,3 4 0 15,-6 3 1-15,3 2-1 16,-4 1 0-16,-3 25 1 16,3 0 1-16,-7 0 1 15,-3 0 2-15,7 12-5 16,-8-2-3-16,-2 8-1 15,-5 1 1-15,-3 6-1 16,-6 3-1-16,-8 10 1 16,-7-1-1-16,10 7-3 15,-10 9 2-15,-3 0 1 16,-5 4 2-16,-2 2-1 16,-1-2-1-16,-10 15 1 15,0-10-1-15,-4 10 0 16,0 0 0-16,-3 38 2 0,-11-13 1 15,-7-6-1-15,-14 0-2 16,-7 6 3-16,-3-16 0 16,-4 1 1-16,-4-1 2 15,-3-12-3-15,-4 6-2 16,-3-3 0-16,-4 0-1 16,-7 7 0-16,-10 2 2 15,7-9-1-15,-1 9-1 0,1-9 1 16,-4-9-1-16,0 9-3 15,4-6 2 1,3 6-1-16,4-10 0 0,3-8 2 16,4 8 0-16,7-15 0 15,3-3 2-15,4 0-1 16,3 0-1 0,8-13-2-16,3-12 1 0,7 6-1 15,7-7 0-15,4 1 4 16,6-10 1-16,15 1-1 15,0-7-2-15,3 3 1 16,4-6 1-16,18-7 1 16,-1 7 3-16,4-6-3 15,11-4 0-15,-4 4-1 0,0-3 1 16,7 8-2-16,4-8 2 16,3-7 0-16,4 0 1 15,-1-3-5-15,-2-6-1 16,13 0-2-16,-3-3 3 15,-1-7 2-15,5 1 2 16,-4-1 1-16,-1-3 2 16,5-3-5-16,-5-3-1 15,5 0 0-15,-4 0 2 16,-8-3-1-16,15-3 2 16,-11 3-2-16,-6-3-1 15,-5 2 1-15,-6-2 1 16,-11 6 3-16,-7-6 2 15,-11 6 3-15,-3 0 4 0,0-3-6 16,-4 3-2-16,-6 0-3 16,-8 0-3-16,-4 0-6 15,-6 0-1-15,-4 0-28 16,-7 0-9-16,-28-16-134 31,-7-12 61-31</inkml:trace>
  <inkml:trace contextRef="#ctx0" brushRef="#br0" timeOffset="10489.325">18126 14978 248 0,'-11'0'93'0,"25"0"-50"0,11 0-61 0,-11 0 11 15,4 0-2-15,3 0 2 16,7 0-2-16,18 0 1 15,3 3 4-15,11-3 0 0,4 6 2 0,6-6 2 16,4 9 2-16,-7 1-3 16,8-1 0-16,-5 7-1 15,-3-7 0-15,-7 7 4 16,-7-7 1-16,-4 1 1 16,-6 2 2-16,-11-2-1 15,-8 5 0-15,4 1 3 16,-13-3 3-16,-12 9 0 15,-3-10 3-15,-7 7-5 16,-4-3-1-16,-10 12-4 16,-7-3-1-16,-7 13-3 15,-11 12-3-15,0-3 2 16,0 0 0-16,-7 12-2 16,-3 4 2-16,-1 6-1 15,1-6 0-15,3 12 2 16,7-3 2-16,0 4-1 15,4-4 2-15,3-6 0 0,7 2 1 16,4-14 6-16,7-10 4 16,3-7-5-16,1-8-1 15,3-11 9-15,0-2 4 16,-4-16 0-16,-3-9 2 16,-4-26-13-16,-7-12-6 15,1-31-5-15,-1-13-2 16,4-16-3-16,6 10-1 15,1-3 4-15,0 2 3 16,3 7-1-16,1 7 0 16,-1 2-6-16,4 10 0 0,0 9-10 15,0 10-4-15,3 9-38 16,4 0-16-16,7 10-36 16</inkml:trace>
  <inkml:trace contextRef="#ctx0" brushRef="#br0" timeOffset="13419.6619">17935 14256 220 0,'-24'0'82'0,"-8"16"-44"0,-18 9-44 16,29-3 12-16,-11 13-13 16,-13 2-3-16,-15 17-1 15,-11 15 1-15,-17 0 6 16,-4 15 0-16,-14 4 2 0,-3 12 2 16,-11-2 0-16,14 5 0 15,4 4 0-15,10-13 2 16,22-10 1-16,13-18-1 15,22-3-2-15,24-19-2 0,18-16-1 16,18-18-3-16,32-20-1 16,31-34-1-16,21-19 2 15,36-21 4-15,21-23 1 16,24-15-4-16,18-13-1 16,14 10 3-16,8-10 1 15,-8 3 2-15,0-3 2 16,-3 10 3-16,-4 9 4 15,-10 0 0-15,-22 19 0 16,-17 18 1-16,-21 7 4 0,-36 28 1 16,-21 7 3-16,-24 21-4 15,-22 13 2-15,-17 12-5 16,-32 29-1-16,-25 24-9 16,-32 36 0-16,-38 27-8 15,-25 32-3-15,-21 25 1 16,-14 15 3-16,3 4 3 15,4 0 2-15,14-7 1 16,14-25 0-16,31-15-3 16,26-28 2-16,17-20-6 15,35-27-3-15,25-26 1 16,29-16 0-16,34-30 8 16,36-32 5-16,35-38-4 15,39-15 0-15,35-38-2 16,32-22 0-16,14-19 2 15,28-13 0-15,11 1 0 0,7-3 2 16,-3 2 5-16,-12 7 4 16,-2 13 0-16,-19 2 3 15,-27 23 4-15,-33 18 1 16,-17 16-6-16,-38 29-3 16,-36 8-3-16,-25 20 0 15,-21 12-2-15,-25 12 0 16,-24 23-6-16,-36 28 1 15,-31 21-9-15,-43 39-4 16,-49 40-4-16,-31 22 0 16,-22 22 7-16,-14 6 3 15,21-21 7-15,10-4 4 0,26-16-1 16,24-24-2 0,24-20 2-16,26-15 0 15,20-25 3-15,29-12 1 0,32-29-1 16,35-19-1-16,38-22-3 15,43-37-2-15,43-16-4 16,41-25-2-16,29-28 3 16,21-13 1-16,89-35 2 15,-15 1 0-15,-4 9 0 16,-6-3 0-16,-25 22 2 16,-7 9 1-16,-32 16 5 15,-21 16 3-15,-29 12-2 16,-27 16 2-16,-40 19-4 0,-34 15 1 15,-29 10-5-15,-25 12 0 16,-49 32-3 0,-42 15-3-1,-57 38-1-15,-38 22-4 0,-57 31-2 16,-39 29 0-16,-28 18 1 16,-21 4 6-16,-14 15 3 15,17 0-1-15,14-3 0 16,29-13-4-16,35-12 1 15,25-28 4-15,45-16 2 16,36-34 0-16,25-13 1 16,24-13 0-16,39-31 3 15,32-15-1-15,45-20 2 0,47-43 0 16,48-16 3-16,54-41-7 16,35-22-4-16,43-12 0 15,13-19 2-15,1 3 0 16,10 0-1-16,7 0 1 15,-35 16-1-15,-18 12 4 16,-17 13 2-16,-29 16 4 16,-21 21 1-16,-38 4-1 15,-33 15-1-15,-34 19-5 16,-33 16-1-16,-31 34-10 16,-28 16 4-1,-29 3 0-15,-45 22 0 16,-36 22 2-16,-35 10-1 15,-39 27-2-15,-28 13 0 16,-21 7 3-16,-25 9-2 0,-11 3-1 16,12-3 3-16,13-10 2 15,39-15 0-15,21-4-1 16,36-27 1-16,34-17 1 16,29-15-3-16,21-12-2 15,29-16-7-15,38-13-2 16,25-31 9-16,53-19 6 15,38-12-1-15,43-32 1 16,39-3-3-16,28-22-1 16,7-3 1-16,28 0 2 15,4 16-1-15,-1 12-1 16,-2-9 1-16,-26 15 1 16,-28 19-1-16,-20 19-1 15,-40 7 3-15,-31 18 2 16,-40 3 4-16,-27 7 5 0,-29 9-2 15,-24 9 3-15,-36 20-6 16,-38 5-1-16,-36 16-4 16,-53 7-1-16,-27 12-1 15,-40 6-2-15,-14 13 1 16,-21 9-1-16,4 3-7 16,3 7-3-16,14-4-1 15,11-2-1-15,17-1 2 16,36-12 4-16,32-16-2 15,34-9 1-15,33-13-14 16,24-19-4-16,25-6 8 16,46-6 5-16,28-19 14 15,35-9 8-15,32-4 0 0,21-12 0 16,14 0-4-16,36-9-1 16,3 2 1-1,11-9 3-15,-1 4 0 0,-10 12 0 16,-3 3-8-16,-18 6 0 15,-21 0 1-15,-29 13 3 16,-17-3 0-16,-14 6 0 16,-29 6-1-16,-20-3 0 15,-19 7-5-15,-48 24-1 16,-18 1 1-16,10-7-5 16,-88 16 2-1,-11 15-5-15,-10-2 1 0,0 2 2 16,-3-2 1-16,17-4 3 15,25 10 3-15,20-10-2 16,23-15 0-16,16 3-15 16,22-13-6-1,28-9 4-15,32 0 3 0,21-4 11 16,25-12 5-16,17-3 2 16,22-3 3-16,13-6-1 15,-2-16 2-15,23-10 5 16,1 4 4-16,-14-1-4 15,3 4-2-15,-17 3-1 16,-18 6-1-16,-11 10-2 0,-17 0 1 16,-15 9-4-16,-20 0-2 15,-15 9-9-15,-14-3-5 16,-14 4 0-16,-21 2 0 16,-21 13 1-16,-28 3 2 15,-43 7-7-15,-18-7-4 16,-17-3-27-16,-31 4-9 15,-12-14-34 1</inkml:trace>
  <inkml:trace contextRef="#ctx0" brushRef="#br0" timeOffset="22484.307">17498 13990 228 0,'-25'6'88'0,"0"10"-48"0,-10 6-51 15,7 3 11-15,-4 19-12 16,-7 9-3-16,-14 29-7 16,-7 9-3-16,-7 15 13 15,-3 26-3-15,-18 3 1 0,3 6-8 16,-10 12-1-16,10-8 10 15,11-29 7-15,14-19 17 16,14-25 10-16,14-12 10 16,39-42 12-1,22-27-15-15,24-35-12 16,31-19-6-16,36-27-8 16,25-33-2-16,17-2-2 15,25-16-2-15,18-19-2 0,13 12 1 16,8-8-2-1,0 11 2-15,-7 4 3 0,-15 25 1 16,-20 16 1-16,-29 18 2 16,-24 20-1-16,-26 21 2 15,-27 22 4-15,-36 10 6 16,-21 27 2-16,-24 26 3 16,-32 25-4-16,-29 29 0 15,-31 30-8-15,-25 29-4 16,-11 6-1-16,-6 16-1 15,17-19 0-15,0-10 0 0,28-21 0 16,25-13 0-16,21-32-14 16,29-21-3-16,20-22 2 15,25-25 4-15,32-20 6 16,36-18 5-16,31-25 5 16,31-22 4-16,36-22-4 15,29-15-1-15,17-10 0 16,17 0 2-16,11-19-3 15,4 13 0-15,3-4 3 16,-14 17 1-16,-17 2-1 16,-26 19-1-16,-17 16 1 15,-38 19 1-15,-36 18 3 16,-29 7 1-16,-24 34 1 16,-28 16 0-16,-24 19-2 0,-40 15 1 15,-39 42-4-15,-34 27-2 16,-40 26-7-16,-31 37-3 15,-22 16-3-15,5 12 0 16,9-19 5-16,36-21 3 16,28-13-1-16,32-31-2 15,28-32-18-15,29-28-7 16,38-18 8-16,25-32 4 16,38-29 14-16,36-18 8 15,39-22 4-15,35-22 2 16,35-28-6-16,29-13-2 15,35-22-4-15,14-2-3 16,21-17 8-16,10-3 4 16,65-9-2-16,-29-3-2 0,-39 31 4 15,-11 19 2-15,-42 16 0 16,-24 12 1-16,-36 29 0 16,-35 21 0-16,-42 10-4 15,-39 12 0-15,-29 16-3 16,-24 25 2-16,-25 13 0 15,-20 25 1-15,-37 31-2 16,-24 25 1-16,-24 31-9 16,-4 29 0-16,7 0-27 15,14 28-8-15,17 22-74 16,29 12-63 0,18 10 60-16</inkml:trace>
  <inkml:trace contextRef="#ctx0" brushRef="#br0" timeOffset="24016.1317">14640 10826 192 0,'-17'-16'74'0,"20"10"-40"0,18-4-42 0,-10 7 10 16,7-3-6-16,6 6 3 16,8 0-2-1,7 0 1-15,10 16 2 16,11 3 0-16,14 9 0 0,7 6-3 0,15 20 2 15,17 8 1-15,17 20 2 16,15-1-3-16,6 7 0 16,22-9 3-16,7 2 3 15,18-9 2-15,-1 10 3 0,8-7-1 16,10-9 0-16,-3 12-5 16,-1-15-1-16,-6 0-1 15,-4-10 1-15,0-6-2 16,-10-3-1-16,-4 0 1 15,-7-10 1-15,-11 4-1 16,-17-4 2-16,-18-5-2 16,-18-1 2-16,-7-3 0 15,-10 0 1-15,-11-6-2 16,-13 0-2-16,-16 0-4 16,-6-10-2-16,-7 7-28 15,-14-10-13-15,-11-6-37 16</inkml:trace>
  <inkml:trace contextRef="#ctx0" brushRef="#br0" timeOffset="24363.5557">19329 11961 316 0,'0'3'118'0,"0"13"-64"0,0-22-67 0,3 12 15 15,4 10-12-15,4-4-1 16,3 7-1-16,18 3 2 16,3 0 6-16,7-3-7 0,11 6-2 15,0 0 7-15,0 3 2 16,0-3 4-16,-4 3 0 0,-3-3 6 16,-7-6 4-16,0 6 1 15,-14-12 1 1,-8 2 5-16,-6 4 1 0,-11 0-3 15,-14 6-1-15,-22 3-11 16,-13 16-3-16,-14 0-15 16,-22 3-5-16,0 13-20 15,-10 3-10-15,10-1631-48 16,8 3242-40 0,13-1630 55-16</inkml:trace>
  <inkml:trace contextRef="#ctx0" brushRef="#br0" timeOffset="26764.7596">19223 10995 256 0,'-42'-6'96'0,"27"0"-52"0,-13 3-49 0,14 3 15 15,-7 0-11-15,-11 9 1 16,-10 7-2-16,-11 15-2 15,-18 29 3-15,-10 12-5 0,-18 34 0 16,-13 29 0-16,-19 19 2 16,1 25 2-16,-15 31 1 15,14-13-2-15,4 10 2 16,14-28 1-16,22-29 0 16,17-34 2-16,17-18 3 0,22-26 7 15,14-13 4-15,17-21-8 16,25-19-4-16,18-19-1 15,35-25 0-15,22-16-4 16,31-44 1-16,35-21-2 16,25-10 0-16,24-29-3 15,15-8 1-15,11 2 0 16,2-9-1-16,1 16 1 16,0 3 3-16,-28 6 0 15,-7 10 3-15,-29 18-1 16,-17 25-1-16,-29 13 5 15,-31 26 4-15,-21 11-5 16,-22 17 0-16,-24 24-4 16,-29 25-3-16,-27 23 2 15,-43 31 2-15,-36 28-5 0,-31 28-1 16,-49 41-1-16,-11 3 4 16,-14 0 1-16,7 0 1 15,10-3 0-15,25-21 0 16,32-14 0-16,28-18 2 15,25-32-3-15,21-18 0 16,21-23 1-16,25-21 0 16,32-19 4-16,24-29 5 15,36-27 1-15,38-36 2 16,43-30-6-16,39-22-2 16,27-26-2-16,22-28-2 15,18 1-2-15,14 5 1 0,-8-12 1 16,-3 16 0-1,-14 15 0-15,-14 19 0 16,-28 4 0-16,-25 30 0 0,-35 23 0 16,-32 15 0-16,-25 25 2 15,-28 13 1-15,-25 25-6 16,-24 29 0-16,-43 14 3 16,-45 30 2-16,-43 40-3 15,-25 21 1-15,-42 26 0 16,-28 19 2-16,-11 15-1 15,1 7 2-15,6-13-2 16,32-18-1-16,21-10 1 16,25-29 1-16,32-21-1 15,21-22 2-15,24-25-7 0,26-10 1 16,27-25-1 0,29-12 2-16,35-32 5 0,46-31 3 15,45-35 0-15,50-43-1 16,46-35-3-16,39-28-2 15,28-13-2-15,7 19 1 16,-7-6 1-16,-7 22 0 16,-7 12 0-16,-18 23 2 15,-32 24-3-15,22-9 0 16,-57 25 1-16,-49 38 0 16,-42 18-3-16,-40 32 0 0,-27 13-3 15,-36 15-1-15,-32 22 8 16,-42 15 6-1,-42 36-1-15,-53 2 2 0,-14 25-5 16,-22-2 0-16,-13 27-1 16,-1-15 1-16,15 6-4 15,13-6-2-15,26-10 2 16,13-18 2-16,36-10-2 16,28-15-2-1,25-26-9-15,38-21-5 0,29-20 4 16,35-24 5-16,31-22 7 15,43-41 5-15,43-13-1 16,31-28 0-16,28-19 1 16,4 7 0-16,14 6 0 15,-7 3 0-15,-3 12-2 0,-22 13-2 16,-28 10 1-16,-7 12 1 16,-28 22-3-16,-39 12 0 15,-32 10 5-15,-25 16 2 16,-24 18-5-16,-25 22 0 15,-28 7 1-15,-39 31 1 16,-21 6-1-16,-32 38-2 16,-35 3 1-16,0 3 1 15,-7 7-1-15,10 6-1 16,4-16 1-16,21-7 1 16,25-5-6-16,21-23 1 15,21-12-10-15,14-12-4 16,22-13 2-16,17-10 4 15,32-12 6-15,21-6 5 16,28-7 7-16,11-18 6 0,31-10-9 16,18-6-2-16,4-19 0 15,24-3 3-15,1 3-2 16,-15 0 0-16,0-3-1 16,-13-3 1-16,-26 19 0 15,-14-1 3-15,-24 23-1 16,-18 9 0-16,-18 15-6 15,-13 11 1-15,-22 5 2 16,-14 13 1-16,-21 9-1 16,-15 10-2-16,-13 0-2 15,-22 15 1-15,1-6-1 16,10-3 0-16,7-12-14 16,11-4-6-16,-1-9-42 15,12-16-19-15</inkml:trace>
  <inkml:trace contextRef="#ctx0" brushRef="#br0" timeOffset="31477.6533">19184 10826 148 0,'-7'12'57'0,"11"-2"-30"0,17 5-34 0,-7-11 8 15,0 2-2 1,4 3 0-16,3 1 1 0,3-4 0 16,5 3 0-16,13-5 2 0,4 5 3 15,7-3-2-15,14 4 0 16,3-10 1-16,1 6 2 16,17-6 1-16,4 0 3 0,7 0-7 15,10-6-2-15,11-4 1 16,7 1 3-16,10-1 0 15,-2-5 0-15,13 5 1 16,-4-9 1-16,8 4-6 16,3 5-2-16,-3-2 0 15,7-4 2-15,-11 7 0 16,7-1-1-16,4 1 1 16,0 3 1-16,-1-4-1 15,8 10-1-15,0-3-2 16,7-13 1-16,0 16 1 15,0 0 0-15,6 0 2 16,-6 0 1-16,0 0 1 16,-7 0 2-16,-7 0-1 15,-8 4 0-15,-2-4-1 16,-12 0 2-16,-10 0 1 0,-10-10 1 16,10 1-2-16,-11 6-1 15,-24-4 3-15,-18-2 3 16,-14 9-4-16,-18-9-2 15,-10 9 4-15,-7 0 2 16,-8 0-4-16,-6 0 1 16,-4 0-7-16,-7 0-3 15,-4 0-19-15,-3-7-9 16,-3 7-37 0</inkml:trace>
  <inkml:trace contextRef="#ctx0" brushRef="#br0" timeOffset="32093.2925">19286 10989 160 0,'57'-9'63'0,"-22"9"-34"0,53 0-36 0,-35 0 10 15,21 0-3-15,32 0 2 16,14 0-3-16,25-7-2 16,28 7 2-16,17 0 0 0,25 0 1 15,11 0 0-15,7 0 0 0,10 7-3 16,8-7 2-16,10 0 1 15,-4 3 2-15,8-3-1 16,3 6 2-16,-3-6 4 16,3 6 4-16,3-3 2 15,-10-3 3-15,-10 0-7 16,-18-3-1-16,0-3 2 16,-18-3 4-16,-28 2-2 15,-11-2 1-15,-21-10 1 16,-24 10 2-16,-29-7-5 15,-21 7 1-15,-17-1-5 16,-11 7 1-16,-18-3-14 16,-10-4-3-16,-11 1-42 15,-18-1-19-15,-10-5-28 16</inkml:trace>
  <inkml:trace contextRef="#ctx0" brushRef="#br0" timeOffset="33326.707">17702 12685 64 0,'-45'38'27'0,"9"-3"-14"0,-3 18-18 0,25-25 4 16,-3 7 0-1,-4 15 2-15,-4 3-2 16,-3 10-2-16,-4 18-1 0,-7 7 3 16,-3 6-24-16,-4 13-9 15</inkml:trace>
  <inkml:trace contextRef="#ctx0" brushRef="#br0" timeOffset="33760.9887">16658 14567 64 0,'-67'125'24'0,"11"-68"-12"0,-4 59-8 0,32-66 8 15,-8 28-10-15,-17 7-2 16,-3 22-1-16,-1-10 0 0,-10 9 3 16,4-8 3-16,-1-7-2 15,4 0 0-15,8-4 3 16,2-15 1-16,11-12 5 16,8-13 5-16,6-12-9 15,7-1-4-15,11-12-3 16,14 3 1-16,4-6-3 15,10-3-2-15,7-1-1 16,18-2 3-16,11-7 0 16,10-3 3-16,17-3 3 15,15-9 2-15,10 6-1 16,18-7 1-16,11-5-2 16,17-1 2-16,18-3-2 15,14 0 0-15,18-6-3 16,17 6-2-16,14 1 3 0,1 2-2 0,-1-3 2 15,0 0 11-15,-3 0 6 16,-4-6 1 0,-3-3 2-16,-14 3-7 0,-4-3-1 15,-17 3-5-15,-19-3-1 16,-2 2-8-16,-19 8-2 16,19-1-14-16,-22 3-5 15,-28 7-75 1</inkml:trace>
  <inkml:trace contextRef="#ctx0" brushRef="#br0" timeOffset="43111.7472">15251 11625 364 0,'31'-28'0'0,"22"-16"-6"15,-14 16 1-15,10-9-3 16,22-23 2-16,7-3 4 16,17-3 1-16,14-3 1 15,15-18-3-15,3 14 2 0,21-14 1 16,11 2 2-16,6-3-1 0,15 0 2 16,18-9-2-16,7 3 2 15,10-9 0-15,14-4 1 16,4 7-2-16,-11-7-2 15,4 0 3-15,3-9 0 16,4 10 3-16,-7 5 3 16,0 4 0-16,-18 9 2 15,0 10-2-15,-7 6 2 16,-18 0-6-16,-3 0-1 0,-14 15 0 16,-11-2 0-16,-14 15 0 15,-28 0 2 1,-10 12 3-16,-22 1 2 15,-18 3 1-15,-13 12 2 16,-12-3-7-16,-6 1-4 16,-7 18-11-1,-7-4-23-15,-4-2-9 0,-4 6-24 16,-20-6-69 0</inkml:trace>
  <inkml:trace contextRef="#ctx0" brushRef="#br0" timeOffset="43502.8137">20867 8722 252 0,'-32'-7'93'0,"29"7"-50"0,-12-3-37 0,12 6 22 15,3-3-19-15,0 0-5 16,7 0-5-16,11 0-1 16,6 7 2-16,5-4-5 0,6 3-1 15,14 0-8-15,4-6-4 16,7-6 7-16,7 6 4 15,4-9 5 1,-4 2 1-16,-4-2 1 0,1 6 2 16,-11-3 14-16,-11 6 7 15,-7 0 4-15,-7 0 3 16,-10 0 4-16,-11 9 1 16,-10 7-8-16,-12 12-4 15,-9 6-9-15,-22 23-1 0,-11 28-2 16,-10 15 1-16,-14 0-4 15,4 7-3-15,6 9-5 16,1-9-2-16,6-20-28 16,8 4-10-16,10-22-106 15,7-41-70 1,18-28 89-16</inkml:trace>
  <inkml:trace contextRef="#ctx0" brushRef="#br0" timeOffset="46565.4488">16676 15345 192 0,'-14'-145'71'0,"24"48"-38"0,8-53-36 0,3 84 13 16,14-66-3-16,15-28 3 15,17-44-5-15,17-22-1 16,26-31-2-16,17-28-4 0,25-35 1 16,20-12-1-16,29-35 0 0,8-16-5 15,6-12-3-15,11-22-1 16,-4 6-1-16,4-15 7 16,-4 3 2-16,0 15 3 15,-7 6 2-15,-7 11 1 16,-10 24 1-16,-15 28 2 15,-17 44 3-15,-18 26 11 16,-6 46 5-16,-30 44-9 16,-20 38-2-16,-14 44-6 15,-18 34 0-15,-11 32-12 16,-21 34-2-16,-21 56 1 16,-42 45 0-16,-35 72-2 15,-47 65 0-15,-49 69 6 16,-45 60 2-16,-26 48 14 0,-34 46 5 15,-15 34-2-15,-21 32 2 16,0 28-11-16,-14 35-3 16,-7-16-4-16,18-13 1 15,24-30-2-15,32-52 2 16,32-52 2-16,24-57 2 16,43-69-3-16,31-53-1 15,33-72 3-15,31-47 1 16,42-85 8-1,39-66-9-15,32-69 0 16,42-84-4-16,39-86 1 0,36-80 0 16,34-64 1-1,29-65-5-15,28-41 1 16,7-28 2-16,14-10 1 0,-6 4-4 16,55-76 1-16,-41 76 2 15,-15 71 1-15,-32 60-1 16,-24 60 1-16,-29 60-4 15,-38 65 0-15,-32 60 1 16,-28 59 0-16,-32 44-16 16,-39 63-4-16,-46 85 3 15,-63 87 5-15,-67 108-2 16,-68 112 2-16,-55 97 4 16,-40 72 4-16,-27 63 5 15,-15 47 2-15,0 25 1 16,11 35 2-16,24 3-3 15,11-7-2-15,35-18 0 16,32-66-1-16,43-73 8 0,42-90 5 16,45-94 5-1,36-101 1-15,32-90-8 0,24-70-2 16,32-78-7-16,21-75-2 16,39-88 6-16,39-116 4 15,35-116-1-15,53-126 2 16,18-87-4-16,38-72-2 15,22-54 0-15,28-13-1 16,-4-2-2-16,18 6 1 16,7 44-2-16,-28 43-1 0,-7 61-2 15,-39 90-1-15,-43 85-18 16,-45 87-7-16,-43 98-5 16,-34 63-2-16,-68 115-14 15,-28 64 29 1,-22 43 12-16,-17 38-2 15,-7 25-2-15,-3-16-56 16,-4-9-62 0,7-48 30-16</inkml:trace>
  <inkml:trace contextRef="#ctx0" brushRef="#br0" timeOffset="48261.3945">20592 8029 348 0,'105'-179'132'0,"-69"107"-72"0,38-19-70 0,-35 53 22 15,14-12 2-15,14 3 6 16,21 3-13-16,25 10-5 16,10 15-2-1,36 19 1-15,17 37 2 0,15 17-4 0,31 34 1 16,11 37-5-16,21 26-1 15,10 37-6-15,15 28 0 16,21 26 4-16,-7 15 4 16,21 28 5-16,32 19 2 15,10 22 1-15,32 26 0 16,32 24 6-16,10 3 4 0,25 7-7 16,0 0-4-16,-31-32-2 15,-43-22 1-15,-43-49-1 16,-45-29 2-16,-42-35 2 15,-47-40 2-15,-42-35-3 16,-42-31-3-16,-28-28 4 16,-32-23 1-16,-32-21 6 15,-28-22 5-15,-42-25-9 16,-50-32-2-16,-42-22-13 16,-56-34-5-16,-47-44 6 15,-34-34 2-15,-36-35 1 16,-43-50 0-16,-16-35-9 15,-22-12-5-15,-71-72-7 16,11-1 0-16,42 23 0 16,25 25-1-16,11 25 15 15,31 9 7-15,18 19 3 0,35 6 0 16,22 10 1-16,38 3-1 16,35 15-3-16,36 4 0 15,35 15-12-15,32 26-2 16,32 18 6-16,24 35 3 15,28 44 3-15,33 31 4 16,27 50-2-16,50 47-1 16,35 54 3-16,50 59 2 0,45 62 0 15,36 58 2 1,34 43-2-16,19 44 2 0,10 19 2 16,25 25 2-1,-4 19 3-15,4 18 4 0,32 26 3 16,-1 25 4-16,8 18 4 15,14 4 2-15,-25-13-10 16,-28-31-5 0,-25-31-1-16,-21-26 3 0,-14-28-4 15,-39-50 2-15,-32-47-3 16,-46-50 0-16,-49-57 10 16,-42-53 7-16,-32-31-2 15,-21-35 0-15,-39-28-2 16,-35-44-2-16,-50-44-13 15,-70-56-6-15,-50-66-6 0,-56-54-2 16,-42-37-7 0,-36-50-4-16,-35-35 5 0,-21-28 3 15,-14-28-8-15,3-10-2 16,-3-6-6-16,10 7-1 16,8 12 8-1,27 6 4-15,26 32 11 0,20 15 5 16,18 25 11-1,29 35 4-15,9 19-3 0,44 37 0 16,73 85-10-16,-59-75-4 16,45 37-3-16,28 41 0 15,40 28-4-15,27 41-2 16,29 22-17-16,31 32-6 0,47 37 9 16,38 37 4-16,49 51 9 15,61 47 7-15,52 53 1 16,39 44 1-16,46 60 4 15,18 40 3-15,35 35-2 16,-3 16 0-16,-4 27 3 16,0 11 1-16,-18-4 3 15,-14-7 1-15,-17-24 3 16,-19-6 4-16,-20-29-8 16,-14-28-1-16,-39-32 4 15,-36-40 1-15,-27-53-1 16,-43-32 2-16,-29-37-6 15,-31-35-3-15,-17-28-1 16,-22-16 1-16,-14-22 6 16,-32-19 2-16,-31-24-10 15,-43-32-4-15,-42-32-9 16,-53-56-3-16,-45-43-2 0,-33-45-1 16,-42-47-3-16,-25-21-2 15,-10-32-4-15,-11-16-2 16,-3 0 7-16,10 1 4 15,8-14 11-15,-4 8 7 16,6 5-1-16,15-9 1 16,18 25-3-16,10 3-3 15,25 13-1-15,14 6 0 16,35 25-6-16,25 19-2 0,39 31 5 16,18 28 3-1,20 19 5-15,32 38 4 0,29 35-9 16,35 34-2-16,38 28-15 15,33 34-6-15,35 48 11 16,49 40 7-16,42 57 6 16,43 34 2-16,35 45 1 15,31 33 2-15,19 36 1 16,10 37 3-16,3 18 1 16,33 26 3-16,-5 22 1 15,8 15 3-15,25 29-3 16,3-20 1-16,10 7-1 15,-3-15 1-15,-14-26 9 16,-32-21 6-16,-45-32-1 0,-33-38 2 16,-27-44-12-1,-29-27-2-15,-39-36-8 0,-42-43-4 16,-35-28-26-16,-29-26-11 16,-66-62-112-1,-57-28-13 1</inkml:trace>
  <inkml:trace contextRef="#ctx0" brushRef="#br0" timeOffset="49402.9778">18983 12453 392 0,'-14'-9'145'0,"17"9"-78"0,36-3-115 15,4 3 4-15,62 0 14 16,51 3 16-16,55-6 8 16,64-3 2-1,57-4 3-15,63-6 2 0,46-18 2 0,49-4-1 0,11 1-2 16,18 2 1-16,0 10-1 16,-8 3-3-16,-28 0 2 15,-42 3 3-15,-45 7 1 16,-47-10 14-16,-49 3 6 15,-50 7 2-15,-49-4 0 16,-42-9-8-16,-43 12-2 16,-42-18 26-1,-52 3-21-15,-51-10-6 16,-66-12-25-16,-78-3-10 16,-88 12-28-16,-74 9-11 15,-67 42 1-15,-50 15 0 16,-34 9 16-16,-22 23 8 0,-22 12-1 15,5 3-2-15,-4 31 10 16,17 7 6 0,22-3 17-16,31 3 10 0,36 6 21 15,42-13 10-15,46-12-7 16,52-3-2-16,51-32-1 16,52-6 1-16,46-15-1 15,84-13-6 1,50-6-17-16,64-7-5 15,63-15 0-15,74-4 1 16,67-2 3-16,67-4-1 16,71-3-1-16,45 4 3 15,50 2 0-15,39 13 1 0,10 3 0 16,22 16-2-16,-11 6-2 16,-18 0 7-16,21-12 5 15,-101-13 14-15,-90-13 8 16,-76-3-1-16,-82-2 1 15,-63 8-6 1,-46-5 0-16,-39-4-12 0,-43 0-4 16,-48-19-10-16,-79-21-3 15,-91-13-7-15,-102 9 0 16,-96-9-14-16,-63 22-3 16,-46 28-5-16,-21 22-1 15,-28 3 8-15,-11 16 4 0,-4 12-16 16,5 7-4-16,16 24-13 15,15 1-5-15,42 0 4 16,60-1 5-16,53-2 51 16,57-16 25-16,63-22 9 15,53-3 1-15,56-13-10 16,50-6-5-16,53-16-11 16,56-12-5-16,74 0-7 15,85-13-2-15,81-6 9 16,92-6 8-16,77 6-2 15,74-3 1-15,57-4-2 16,49 7 2-16,36-6 6 16,-8-10 4-16,-3 0 8 15,-14-24 2-15,-28 14-5 16,-22 5-1-16,-38 20-13 16,-39 14-6-16,-36 15-9 0,-31 3 0 15,-42 16-55-15,-33 16-23 16,-38 37-87-1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T" name="resolution" value="1" units="1/dev"/>
        </inkml:channelProperties>
      </inkml:inkSource>
      <inkml:timestamp xml:id="ts0" timeString="2017-03-15T02:41:38.9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2321 18057 0,'0'0'0,"0"0"16,0 0-16,0 0 15,0 0 1,-46-100 0,43 84-16,-11 7 15,-4 12-15,-35-22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160EA64-D806-43AC-9DF2-F8C432F32B4C}" type="datetimeFigureOut">
              <a:rPr lang="en-US" dirty="0"/>
              <a:pPr/>
              <a:t>3/14/2017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154" y="401994"/>
            <a:ext cx="8117058" cy="541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35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Assumptions from College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Does this sound right?</a:t>
            </a:r>
          </a:p>
          <a:p>
            <a:pPr lvl="1"/>
            <a:r>
              <a:rPr lang="en-US" sz="3000" dirty="0"/>
              <a:t>Read everything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550" y="1733169"/>
            <a:ext cx="12858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5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Assumptions from College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Does this sound right?</a:t>
            </a:r>
          </a:p>
          <a:p>
            <a:pPr lvl="1"/>
            <a:r>
              <a:rPr lang="en-US" sz="3000" dirty="0"/>
              <a:t>Read everything</a:t>
            </a:r>
          </a:p>
          <a:p>
            <a:pPr lvl="1"/>
            <a:r>
              <a:rPr lang="en-US" sz="3000" dirty="0"/>
              <a:t>Take notes on everything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550" y="1733169"/>
            <a:ext cx="12858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1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Assumptions from College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Does this sound right?</a:t>
            </a:r>
          </a:p>
          <a:p>
            <a:pPr lvl="1"/>
            <a:r>
              <a:rPr lang="en-US" sz="3000" dirty="0"/>
              <a:t>Read everything</a:t>
            </a:r>
          </a:p>
          <a:p>
            <a:pPr lvl="1"/>
            <a:r>
              <a:rPr lang="en-US" sz="3000" dirty="0"/>
              <a:t>Take notes on everything</a:t>
            </a:r>
          </a:p>
          <a:p>
            <a:pPr lvl="1"/>
            <a:r>
              <a:rPr lang="en-US" sz="3000" dirty="0"/>
              <a:t>Give it back to the prof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550" y="1733169"/>
            <a:ext cx="12858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43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Assumptions from College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Does this sound right?</a:t>
            </a:r>
          </a:p>
          <a:p>
            <a:pPr lvl="1"/>
            <a:r>
              <a:rPr lang="en-US" sz="3000" dirty="0"/>
              <a:t>Read everything</a:t>
            </a:r>
          </a:p>
          <a:p>
            <a:pPr lvl="1"/>
            <a:r>
              <a:rPr lang="en-US" sz="3000" dirty="0"/>
              <a:t>Take notes on everything</a:t>
            </a:r>
          </a:p>
          <a:p>
            <a:pPr lvl="1"/>
            <a:r>
              <a:rPr lang="en-US" sz="3000" dirty="0"/>
              <a:t>Give it back to the prof</a:t>
            </a:r>
            <a:endParaRPr lang="en-US" sz="32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550" y="1733169"/>
            <a:ext cx="12858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02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Assumptions from College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Does this sound right?</a:t>
            </a:r>
          </a:p>
          <a:p>
            <a:pPr lvl="1"/>
            <a:r>
              <a:rPr lang="en-US" sz="3000" dirty="0"/>
              <a:t>Read everything</a:t>
            </a:r>
          </a:p>
          <a:p>
            <a:pPr lvl="1"/>
            <a:r>
              <a:rPr lang="en-US" sz="3000" dirty="0"/>
              <a:t>Take notes on everything</a:t>
            </a:r>
          </a:p>
          <a:p>
            <a:pPr lvl="1"/>
            <a:r>
              <a:rPr lang="en-US" sz="3000" dirty="0"/>
              <a:t>Give it back to the prof</a:t>
            </a:r>
          </a:p>
          <a:p>
            <a:r>
              <a:rPr lang="en-US" sz="3200" dirty="0"/>
              <a:t>Q: Do you think law school is like this?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550" y="1733169"/>
            <a:ext cx="12858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29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062" y="1819275"/>
            <a:ext cx="1435280" cy="15304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Law school reality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dirty="0"/>
              <a:t>What you spend &gt; 90% of your time doing: </a:t>
            </a:r>
          </a:p>
          <a:p>
            <a:pPr lvl="1"/>
            <a:r>
              <a:rPr lang="en-US" sz="2400" dirty="0"/>
              <a:t>Reading badly-written cases &amp; understanding them </a:t>
            </a:r>
          </a:p>
          <a:p>
            <a:pPr lvl="2"/>
            <a:r>
              <a:rPr lang="en-US" sz="2400" dirty="0"/>
              <a:t>Badly written</a:t>
            </a:r>
          </a:p>
          <a:p>
            <a:pPr lvl="1"/>
            <a:r>
              <a:rPr lang="en-US" sz="2400" dirty="0"/>
              <a:t>Listening to prof grill students on cases</a:t>
            </a:r>
          </a:p>
          <a:p>
            <a:pPr lvl="2"/>
            <a:r>
              <a:rPr lang="en-US" sz="2400" dirty="0"/>
              <a:t>Socratic method = prof may question confused student,</a:t>
            </a:r>
          </a:p>
          <a:p>
            <a:pPr lvl="2"/>
            <a:r>
              <a:rPr lang="en-US" sz="2400" dirty="0"/>
              <a:t>Doesn’t want to tell student answer</a:t>
            </a:r>
          </a:p>
          <a:p>
            <a:pPr lvl="1"/>
            <a:r>
              <a:rPr lang="en-US" sz="2400" dirty="0"/>
              <a:t>Strong pressure to prepare so you don’t look stupid in class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751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Law school reality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sz="2400" dirty="0"/>
              <a:t>What you are graded on </a:t>
            </a:r>
            <a:br>
              <a:rPr lang="en-US" sz="2400" dirty="0"/>
            </a:br>
            <a:r>
              <a:rPr lang="en-US" sz="2400" dirty="0"/>
              <a:t>	(&amp; spend less than 10% time on)</a:t>
            </a:r>
          </a:p>
          <a:p>
            <a:pPr lvl="2"/>
            <a:r>
              <a:rPr lang="en-US" sz="2400" dirty="0"/>
              <a:t>100% of grade is final exam (mostly)</a:t>
            </a:r>
          </a:p>
          <a:p>
            <a:pPr lvl="2"/>
            <a:r>
              <a:rPr lang="en-US" sz="2400" dirty="0"/>
              <a:t>Exam does not test of reading or lecture notes. </a:t>
            </a:r>
          </a:p>
          <a:p>
            <a:pPr lvl="2"/>
            <a:r>
              <a:rPr lang="en-US" sz="2400" dirty="0"/>
              <a:t>You solve a brand new legal problem.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062" y="1814512"/>
            <a:ext cx="1435280" cy="153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90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Law school reality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2"/>
            <a:r>
              <a:rPr lang="en-US" sz="2400" dirty="0"/>
              <a:t>Using facts you’ve never seen, can you find, </a:t>
            </a:r>
            <a:br>
              <a:rPr lang="en-US" sz="2400" dirty="0"/>
            </a:br>
            <a:r>
              <a:rPr lang="en-US" sz="2400" dirty="0"/>
              <a:t>develop and resolve legal claims and defenses </a:t>
            </a:r>
            <a:br>
              <a:rPr lang="en-US" sz="2400" dirty="0"/>
            </a:br>
            <a:r>
              <a:rPr lang="en-US" sz="2400" dirty="0"/>
              <a:t>better than 90-95% of your class (what it takes to get the A, right)?</a:t>
            </a:r>
          </a:p>
          <a:p>
            <a:pPr lvl="3"/>
            <a:r>
              <a:rPr lang="en-US" sz="2400" dirty="0"/>
              <a:t>Wait – this isn’t what you did in class!</a:t>
            </a:r>
          </a:p>
          <a:p>
            <a:pPr lvl="1"/>
            <a:r>
              <a:rPr lang="en-US" sz="2400" dirty="0"/>
              <a:t>ALSO:</a:t>
            </a:r>
          </a:p>
          <a:p>
            <a:pPr lvl="2"/>
            <a:r>
              <a:rPr lang="en-US" sz="2400" dirty="0"/>
              <a:t>You never get feedback on the exam unless you ask</a:t>
            </a:r>
          </a:p>
          <a:p>
            <a:pPr lvl="2"/>
            <a:r>
              <a:rPr lang="en-US" sz="2400" dirty="0"/>
              <a:t>You never get professor’s feedback BEFORE the exam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062" y="1814512"/>
            <a:ext cx="1435280" cy="153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19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Law school reality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5594" y="2638044"/>
            <a:ext cx="7729728" cy="3101983"/>
          </a:xfrm>
        </p:spPr>
        <p:txBody>
          <a:bodyPr>
            <a:noAutofit/>
          </a:bodyPr>
          <a:lstStyle/>
          <a:p>
            <a:r>
              <a:rPr lang="en-US" sz="2600" dirty="0"/>
              <a:t>School gives you no required way (like </a:t>
            </a:r>
            <a:br>
              <a:rPr lang="en-US" sz="2600" dirty="0"/>
            </a:br>
            <a:r>
              <a:rPr lang="en-US" sz="2600" dirty="0"/>
              <a:t>midterms or quizzes) of knowing how you’re </a:t>
            </a:r>
            <a:br>
              <a:rPr lang="en-US" sz="2600" dirty="0"/>
            </a:br>
            <a:r>
              <a:rPr lang="en-US" sz="2600" dirty="0"/>
              <a:t>doing until it’s too late</a:t>
            </a:r>
          </a:p>
          <a:p>
            <a:r>
              <a:rPr lang="en-US" sz="2600" dirty="0"/>
              <a:t>Very common reaction: </a:t>
            </a:r>
            <a:r>
              <a:rPr lang="en-US" sz="2600" b="1" dirty="0"/>
              <a:t>“I understood the material so well, but my grade just doesn’t reflect it.”</a:t>
            </a:r>
          </a:p>
          <a:p>
            <a:r>
              <a:rPr lang="en-US" sz="2600" dirty="0"/>
              <a:t>Great students get crappy grades for the first time.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062" y="1814512"/>
            <a:ext cx="1435280" cy="153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07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Passive learning</a:t>
            </a:r>
          </a:p>
          <a:p>
            <a:r>
              <a:rPr lang="en-US" dirty="0"/>
              <a:t>Knowledge</a:t>
            </a:r>
          </a:p>
          <a:p>
            <a:r>
              <a:rPr lang="en-US" dirty="0"/>
              <a:t>Time to recover from bad first semester</a:t>
            </a:r>
          </a:p>
          <a:p>
            <a:r>
              <a:rPr lang="en-US" dirty="0"/>
              <a:t>Grade Inflation</a:t>
            </a:r>
          </a:p>
          <a:p>
            <a:r>
              <a:rPr lang="en-US" dirty="0"/>
              <a:t>Do the work and do well</a:t>
            </a:r>
            <a:endParaRPr lang="en-US" sz="1200" dirty="0"/>
          </a:p>
          <a:p>
            <a:r>
              <a:rPr lang="en-US" dirty="0"/>
              <a:t>You can get help</a:t>
            </a:r>
            <a:endParaRPr lang="en-US" sz="1200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Active Learning </a:t>
            </a:r>
          </a:p>
          <a:p>
            <a:r>
              <a:rPr lang="en-US" dirty="0"/>
              <a:t>Knowledge </a:t>
            </a:r>
            <a:r>
              <a:rPr lang="en-US" i="1" dirty="0"/>
              <a:t>and </a:t>
            </a:r>
            <a:r>
              <a:rPr lang="en-US" dirty="0"/>
              <a:t>Skills</a:t>
            </a:r>
          </a:p>
          <a:p>
            <a:r>
              <a:rPr lang="en-US" dirty="0"/>
              <a:t>First year makes your destiny</a:t>
            </a:r>
          </a:p>
          <a:p>
            <a:r>
              <a:rPr lang="en-US" dirty="0"/>
              <a:t>Hard curve</a:t>
            </a:r>
          </a:p>
          <a:p>
            <a:r>
              <a:rPr lang="en-US" dirty="0"/>
              <a:t>Profs hide the ball</a:t>
            </a:r>
          </a:p>
          <a:p>
            <a:r>
              <a:rPr lang="en-US" dirty="0"/>
              <a:t>You have to help yourself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Law School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Summary of Differences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5274" y="2279142"/>
            <a:ext cx="1051180" cy="11209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488" y="2279142"/>
            <a:ext cx="1031008" cy="119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99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ONLINE OFFICE HOURS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/>
              <a:t>March 14,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532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Strategies To </a:t>
            </a:r>
            <a:br>
              <a:rPr lang="en-US" dirty="0"/>
            </a:br>
            <a:r>
              <a:rPr lang="en-US" dirty="0"/>
              <a:t>Win at law school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83186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STUDY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000" dirty="0"/>
              <a:t>Possibilities:</a:t>
            </a:r>
          </a:p>
          <a:p>
            <a:pPr lvl="1"/>
            <a:r>
              <a:rPr lang="en-US" sz="3000" dirty="0"/>
              <a:t>Do exactly what profs tell you to do</a:t>
            </a:r>
          </a:p>
          <a:p>
            <a:pPr lvl="1"/>
            <a:r>
              <a:rPr lang="en-US" sz="3000" dirty="0"/>
              <a:t>Focus on the endgame, work backwards</a:t>
            </a:r>
          </a:p>
          <a:p>
            <a:pPr marL="0" indent="0">
              <a:buNone/>
            </a:pPr>
            <a:endParaRPr lang="en-US" sz="26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695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Strategy: Do what your told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/>
              <a:t>Do exactly what your prof tells you</a:t>
            </a:r>
          </a:p>
          <a:p>
            <a:pPr lvl="1"/>
            <a:r>
              <a:rPr lang="en-US" sz="2400" dirty="0"/>
              <a:t>Read cases and brief them</a:t>
            </a:r>
          </a:p>
          <a:p>
            <a:pPr lvl="1"/>
            <a:r>
              <a:rPr lang="en-US" sz="2400" dirty="0"/>
              <a:t>In November, start outlining</a:t>
            </a:r>
          </a:p>
          <a:p>
            <a:pPr lvl="1"/>
            <a:r>
              <a:rPr lang="en-US" sz="2400" dirty="0"/>
              <a:t>In late November take some practice exams.</a:t>
            </a:r>
          </a:p>
          <a:p>
            <a:pPr lvl="1"/>
            <a:r>
              <a:rPr lang="en-US" sz="2400" dirty="0"/>
              <a:t>Voila!</a:t>
            </a:r>
          </a:p>
          <a:p>
            <a:pPr lvl="1"/>
            <a:r>
              <a:rPr lang="en-US" sz="2400" dirty="0"/>
              <a:t>What’s wrong with this?</a:t>
            </a:r>
            <a:endParaRPr lang="en-US" sz="2400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182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effectLst/>
        </p:spPr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25743"/>
          <a:stretch/>
        </p:blipFill>
        <p:spPr>
          <a:xfrm>
            <a:off x="20" y="10"/>
            <a:ext cx="12191980" cy="4571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753529"/>
            <a:ext cx="8991600" cy="1645759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>
                <a:solidFill>
                  <a:srgbClr val="262626"/>
                </a:solidFill>
              </a:rPr>
              <a:t>Problems with </a:t>
            </a:r>
            <a:br>
              <a:rPr lang="en-US" sz="3800">
                <a:solidFill>
                  <a:srgbClr val="262626"/>
                </a:solidFill>
              </a:rPr>
            </a:br>
            <a:r>
              <a:rPr lang="en-US" sz="3800">
                <a:solidFill>
                  <a:srgbClr val="262626"/>
                </a:solidFill>
              </a:rPr>
              <a:t>“Do what your told”</a:t>
            </a:r>
          </a:p>
        </p:txBody>
      </p:sp>
    </p:spTree>
    <p:extLst>
      <p:ext uri="{BB962C8B-B14F-4D97-AF65-F5344CB8AC3E}">
        <p14:creationId xmlns:p14="http://schemas.microsoft.com/office/powerpoint/2010/main" val="2366239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Problems with </a:t>
            </a:r>
            <a:br>
              <a:rPr lang="en-US" dirty="0"/>
            </a:br>
            <a:r>
              <a:rPr lang="en-US" dirty="0"/>
              <a:t>“Do what your told”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188" y="2660624"/>
            <a:ext cx="5849623" cy="327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5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Problems with </a:t>
            </a:r>
            <a:br>
              <a:rPr lang="en-US" dirty="0"/>
            </a:br>
            <a:r>
              <a:rPr lang="en-US" dirty="0"/>
              <a:t>“Do what your told”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652" y="2457630"/>
            <a:ext cx="3805350" cy="21309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796" y="3729643"/>
            <a:ext cx="4341060" cy="256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39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Problems with </a:t>
            </a:r>
            <a:br>
              <a:rPr lang="en-US" dirty="0"/>
            </a:br>
            <a:r>
              <a:rPr lang="en-US" dirty="0"/>
              <a:t>“Do what your told”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638" y="2457630"/>
            <a:ext cx="5342364" cy="29917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958" y="3167062"/>
            <a:ext cx="2051297" cy="121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083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Problems with </a:t>
            </a:r>
            <a:br>
              <a:rPr lang="en-US" dirty="0"/>
            </a:br>
            <a:r>
              <a:rPr lang="en-US" dirty="0"/>
              <a:t>“Do what your told”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583" y="3276600"/>
            <a:ext cx="2051297" cy="121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32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Problems with </a:t>
            </a:r>
            <a:br>
              <a:rPr lang="en-US" dirty="0"/>
            </a:br>
            <a:r>
              <a:rPr lang="en-US" dirty="0"/>
              <a:t>“Do what your told”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sz="2400" b="1" dirty="0"/>
              <a:t>Case method = time suck </a:t>
            </a:r>
          </a:p>
          <a:p>
            <a:pPr lvl="2"/>
            <a:r>
              <a:rPr lang="en-US" sz="2400" dirty="0"/>
              <a:t>Case briefing: frog </a:t>
            </a:r>
            <a:r>
              <a:rPr lang="en-US" sz="2400" dirty="0" err="1"/>
              <a:t>cloacas</a:t>
            </a:r>
            <a:r>
              <a:rPr lang="en-US" sz="2400" dirty="0"/>
              <a:t>! </a:t>
            </a:r>
          </a:p>
          <a:p>
            <a:pPr lvl="2"/>
            <a:r>
              <a:rPr lang="en-US" sz="2400" dirty="0"/>
              <a:t>Socratic method = FEAR!  OBEY ME!</a:t>
            </a:r>
          </a:p>
          <a:p>
            <a:pPr lvl="2"/>
            <a:r>
              <a:rPr lang="en-US" sz="2400" dirty="0"/>
              <a:t>Social pressure </a:t>
            </a:r>
          </a:p>
          <a:p>
            <a:pPr lvl="3"/>
            <a:r>
              <a:rPr lang="en-US" sz="2400" dirty="0"/>
              <a:t>(fear of looking stupid in front of smart people)</a:t>
            </a:r>
          </a:p>
          <a:p>
            <a:pPr lvl="2"/>
            <a:r>
              <a:rPr lang="en-US" sz="2400" dirty="0"/>
              <a:t>Work as stress relief (bad!)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9662" y="1881188"/>
            <a:ext cx="1481796" cy="11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79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Problems with </a:t>
            </a:r>
            <a:br>
              <a:rPr lang="en-US" dirty="0"/>
            </a:br>
            <a:r>
              <a:rPr lang="en-US" dirty="0"/>
              <a:t>“Do what your told”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sz="2400" b="1" dirty="0"/>
              <a:t>The curve</a:t>
            </a:r>
          </a:p>
          <a:p>
            <a:pPr lvl="2"/>
            <a:r>
              <a:rPr lang="en-US" sz="2400" dirty="0"/>
              <a:t>You are in law school with intellectual peers</a:t>
            </a:r>
          </a:p>
          <a:p>
            <a:pPr lvl="2"/>
            <a:r>
              <a:rPr lang="en-US" sz="2400" dirty="0"/>
              <a:t>You are as smart and hard working as each other</a:t>
            </a:r>
          </a:p>
          <a:p>
            <a:pPr lvl="2"/>
            <a:r>
              <a:rPr lang="en-US" sz="2400" dirty="0"/>
              <a:t>If you do exactly the same thing, how can you get better grades?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9662" y="1881188"/>
            <a:ext cx="1481796" cy="11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24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dirty="0"/>
              <a:t>How College Is Different From Law School</a:t>
            </a:r>
          </a:p>
          <a:p>
            <a:r>
              <a:rPr lang="en-US" sz="3000" dirty="0"/>
              <a:t>Three Strategies For Success In Law School</a:t>
            </a:r>
          </a:p>
          <a:p>
            <a:r>
              <a:rPr lang="en-US" sz="3000" dirty="0"/>
              <a:t>What Not</a:t>
            </a:r>
            <a:r>
              <a:rPr lang="en-US" sz="3000" b="1" dirty="0"/>
              <a:t> </a:t>
            </a:r>
            <a:r>
              <a:rPr lang="en-US" sz="3000" dirty="0"/>
              <a:t>To Do In Law School</a:t>
            </a:r>
          </a:p>
          <a:p>
            <a:r>
              <a:rPr lang="en-US" sz="3000" dirty="0"/>
              <a:t>Why Prepare Before Law School</a:t>
            </a:r>
          </a:p>
          <a:p>
            <a:r>
              <a:rPr lang="en-US" sz="3000" dirty="0"/>
              <a:t>Live Questions</a:t>
            </a:r>
          </a:p>
          <a:p>
            <a:r>
              <a:rPr lang="en-US" sz="3000" dirty="0"/>
              <a:t>What is KTCOOLS</a:t>
            </a:r>
          </a:p>
          <a:p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4259252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Start with the endgame </a:t>
            </a:r>
            <a:br>
              <a:rPr lang="en-US" dirty="0"/>
            </a:br>
            <a:r>
              <a:rPr lang="en-US" dirty="0"/>
              <a:t>and work backwards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sz="2400" dirty="0"/>
              <a:t>Chess – start with the endgame, work backwards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129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Start with the endgame </a:t>
            </a:r>
            <a:br>
              <a:rPr lang="en-US" dirty="0"/>
            </a:br>
            <a:r>
              <a:rPr lang="en-US" dirty="0"/>
              <a:t>and work backwards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sz="2400" dirty="0"/>
              <a:t>What is the right question here?</a:t>
            </a:r>
          </a:p>
          <a:p>
            <a:pPr lvl="2"/>
            <a:r>
              <a:rPr lang="en-US" sz="2400" dirty="0"/>
              <a:t>What skills do I need to do well on the final exam</a:t>
            </a:r>
          </a:p>
          <a:p>
            <a:pPr lvl="2"/>
            <a:r>
              <a:rPr lang="en-US" sz="2400" dirty="0"/>
              <a:t>Is what my prof tells me to going to help me develop those skills?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34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Start with the endgame </a:t>
            </a:r>
            <a:br>
              <a:rPr lang="en-US" dirty="0"/>
            </a:br>
            <a:r>
              <a:rPr lang="en-US" dirty="0"/>
              <a:t>and work backwards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400" dirty="0"/>
              <a:t>Skills to do well on final exam</a:t>
            </a:r>
          </a:p>
          <a:p>
            <a:pPr lvl="1"/>
            <a:r>
              <a:rPr lang="en-US" sz="2400" dirty="0"/>
              <a:t>Final exams = client interviews</a:t>
            </a:r>
          </a:p>
          <a:p>
            <a:pPr lvl="2"/>
            <a:r>
              <a:rPr lang="en-US" sz="2400" dirty="0"/>
              <a:t>Here’s my story.  Should I sue?  Would I win?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492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Start with the endgame </a:t>
            </a:r>
            <a:br>
              <a:rPr lang="en-US" dirty="0"/>
            </a:br>
            <a:r>
              <a:rPr lang="en-US" dirty="0"/>
              <a:t>and work backwards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What do you need to answer these questions</a:t>
            </a:r>
          </a:p>
          <a:p>
            <a:pPr lvl="1"/>
            <a:r>
              <a:rPr lang="en-US" sz="1800" b="1" dirty="0"/>
              <a:t>Legal knowledge</a:t>
            </a:r>
          </a:p>
          <a:p>
            <a:pPr lvl="2"/>
            <a:r>
              <a:rPr lang="en-US" sz="1800" dirty="0"/>
              <a:t>Black letter law, not cases</a:t>
            </a:r>
          </a:p>
          <a:p>
            <a:pPr lvl="1"/>
            <a:r>
              <a:rPr lang="en-US" sz="1800" dirty="0"/>
              <a:t>Practice answering these kinds of questions</a:t>
            </a:r>
          </a:p>
          <a:p>
            <a:pPr lvl="2"/>
            <a:r>
              <a:rPr lang="en-US" sz="1800" b="1" dirty="0"/>
              <a:t>Analyzing issues</a:t>
            </a:r>
          </a:p>
          <a:p>
            <a:pPr lvl="2"/>
            <a:r>
              <a:rPr lang="en-US" sz="1800" b="1" dirty="0"/>
              <a:t>Spotting issues</a:t>
            </a:r>
          </a:p>
          <a:p>
            <a:pPr lvl="1"/>
            <a:r>
              <a:rPr lang="en-US" sz="1800" dirty="0"/>
              <a:t>Selling arguments to the judge </a:t>
            </a:r>
          </a:p>
          <a:p>
            <a:pPr lvl="2"/>
            <a:r>
              <a:rPr lang="en-US" sz="1800" dirty="0"/>
              <a:t>Your prof is your first judge on a highly subjective exam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70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The three pillars of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4800" dirty="0"/>
              <a:t>Master the law</a:t>
            </a:r>
          </a:p>
          <a:p>
            <a:pPr lvl="0"/>
            <a:r>
              <a:rPr lang="en-US" sz="4800" dirty="0"/>
              <a:t>Master issue spotting</a:t>
            </a:r>
          </a:p>
          <a:p>
            <a:pPr lvl="0"/>
            <a:r>
              <a:rPr lang="en-US" sz="4800" dirty="0"/>
              <a:t>Master your professor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320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The three pillars of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3000" dirty="0"/>
              <a:t>Master the law, </a:t>
            </a:r>
          </a:p>
          <a:p>
            <a:pPr lvl="1"/>
            <a:r>
              <a:rPr lang="en-US" sz="2800" dirty="0"/>
              <a:t>Elements &amp; factors - not the cases</a:t>
            </a:r>
          </a:p>
          <a:p>
            <a:pPr lvl="1"/>
            <a:r>
              <a:rPr lang="en-US" sz="3000" dirty="0"/>
              <a:t>Pre-study/side study – use commercial outlines</a:t>
            </a:r>
          </a:p>
          <a:p>
            <a:pPr lvl="1"/>
            <a:r>
              <a:rPr lang="en-US" sz="3000" dirty="0"/>
              <a:t>Helps with class (and case understanding!)</a:t>
            </a:r>
          </a:p>
          <a:p>
            <a:pPr lvl="1"/>
            <a:r>
              <a:rPr lang="en-US" sz="3000" dirty="0"/>
              <a:t>Heart surgery v. map of circulatory 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34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The three pillars of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400" b="1" dirty="0"/>
              <a:t>Master issue spotting</a:t>
            </a:r>
          </a:p>
          <a:p>
            <a:pPr lvl="1"/>
            <a:r>
              <a:rPr lang="en-US" sz="2400" dirty="0"/>
              <a:t>IRAC: Learn mechanics of issue analysis &amp; spotting</a:t>
            </a:r>
          </a:p>
          <a:p>
            <a:pPr lvl="1"/>
            <a:r>
              <a:rPr lang="en-US" sz="2400" dirty="0"/>
              <a:t>Practice:  Take A Practice Exam A Day (TAPEAD)</a:t>
            </a:r>
          </a:p>
          <a:p>
            <a:pPr lvl="1"/>
            <a:r>
              <a:rPr lang="en-US" sz="2400" dirty="0"/>
              <a:t>Get feedback</a:t>
            </a:r>
          </a:p>
          <a:p>
            <a:pPr lvl="2"/>
            <a:r>
              <a:rPr lang="en-US" sz="2400" dirty="0"/>
              <a:t>Use your TAs to look at practice exams</a:t>
            </a:r>
          </a:p>
          <a:p>
            <a:pPr lvl="2"/>
            <a:r>
              <a:rPr lang="en-US" sz="2400" dirty="0"/>
              <a:t>Trade exams with peers </a:t>
            </a:r>
          </a:p>
          <a:p>
            <a:pPr lvl="2"/>
            <a:r>
              <a:rPr lang="en-US" sz="2400" dirty="0"/>
              <a:t>Get KTCOOLS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62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The three pillars of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3000" b="1" dirty="0"/>
              <a:t>Master your professor</a:t>
            </a:r>
          </a:p>
          <a:p>
            <a:pPr lvl="1"/>
            <a:r>
              <a:rPr lang="en-US" sz="3000" dirty="0"/>
              <a:t>Study what they ‘do’; don’t do what they ‘say’</a:t>
            </a:r>
          </a:p>
          <a:p>
            <a:pPr lvl="1"/>
            <a:r>
              <a:rPr lang="en-US" sz="3000" dirty="0"/>
              <a:t>Ignore study advice – “Rainbow Vomit”</a:t>
            </a:r>
          </a:p>
          <a:p>
            <a:pPr lvl="1"/>
            <a:r>
              <a:rPr lang="en-US" sz="3000" dirty="0"/>
              <a:t>Focus on language, preferences (“Leningrad drunk”), hypos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882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The three pillars of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400" dirty="0"/>
              <a:t>An illustration:</a:t>
            </a:r>
          </a:p>
          <a:p>
            <a:pPr lvl="1"/>
            <a:r>
              <a:rPr lang="en-US" sz="2200" dirty="0"/>
              <a:t>Master the law</a:t>
            </a:r>
          </a:p>
          <a:p>
            <a:pPr lvl="1"/>
            <a:r>
              <a:rPr lang="en-US" sz="2200" dirty="0"/>
              <a:t>Master issue spotting</a:t>
            </a:r>
          </a:p>
          <a:p>
            <a:pPr lvl="1"/>
            <a:r>
              <a:rPr lang="en-US" sz="2200" dirty="0"/>
              <a:t>Master your professor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4466520" y="2499840"/>
              <a:ext cx="6340320" cy="384408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57160" y="2490480"/>
                <a:ext cx="6359040" cy="3862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97376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not to do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80247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College v. Law School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699419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The three pillars of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3000" dirty="0"/>
              <a:t>Given the three pillars of wisdom . . . </a:t>
            </a:r>
          </a:p>
          <a:p>
            <a:pPr lvl="1"/>
            <a:r>
              <a:rPr lang="en-US" sz="2800" dirty="0"/>
              <a:t>Master the law</a:t>
            </a:r>
          </a:p>
          <a:p>
            <a:pPr lvl="1"/>
            <a:r>
              <a:rPr lang="en-US" sz="2800" dirty="0"/>
              <a:t>Master issue spotting</a:t>
            </a:r>
          </a:p>
          <a:p>
            <a:pPr lvl="1"/>
            <a:r>
              <a:rPr lang="en-US" sz="2800" dirty="0"/>
              <a:t>Master your professor</a:t>
            </a:r>
          </a:p>
          <a:p>
            <a:r>
              <a:rPr lang="en-US" sz="3000" dirty="0"/>
              <a:t>. . . as a general rule, do nothing that doesn’t directly help you with one of these buckets.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787320" y="6449760"/>
              <a:ext cx="48600" cy="5112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7960" y="6440400"/>
                <a:ext cx="67320" cy="6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8239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The three pillars of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3000" dirty="0"/>
              <a:t>Specifically:</a:t>
            </a:r>
          </a:p>
          <a:p>
            <a:pPr lvl="1"/>
            <a:r>
              <a:rPr lang="en-US" sz="2800" dirty="0"/>
              <a:t>Don’t brief cases</a:t>
            </a:r>
          </a:p>
          <a:p>
            <a:pPr lvl="1"/>
            <a:r>
              <a:rPr lang="en-US" sz="2800" dirty="0"/>
              <a:t>Don’t re-read cases</a:t>
            </a:r>
          </a:p>
          <a:p>
            <a:pPr lvl="1"/>
            <a:r>
              <a:rPr lang="en-US" sz="2800" dirty="0"/>
              <a:t>Don’t read long treatises</a:t>
            </a:r>
          </a:p>
          <a:p>
            <a:pPr lvl="1"/>
            <a:r>
              <a:rPr lang="en-US" sz="2800" dirty="0"/>
              <a:t>Avoid </a:t>
            </a:r>
            <a:r>
              <a:rPr lang="en-US" sz="2800" dirty="0" err="1"/>
              <a:t>extracurriculars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201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The three pillars of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3000" dirty="0"/>
              <a:t>Specifically (continued):</a:t>
            </a:r>
          </a:p>
          <a:p>
            <a:pPr lvl="1"/>
            <a:r>
              <a:rPr lang="en-US" sz="2800" dirty="0"/>
              <a:t>Avoid long unfocused study group sessions</a:t>
            </a:r>
            <a:endParaRPr lang="en-US" sz="2800" b="1" dirty="0"/>
          </a:p>
          <a:p>
            <a:pPr lvl="1"/>
            <a:r>
              <a:rPr lang="en-US" sz="2800" dirty="0"/>
              <a:t>Don’t over-outline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921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/>
              <a:t>The three pillars of wisdom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3000" dirty="0"/>
              <a:t>Specifically (continued):</a:t>
            </a:r>
          </a:p>
          <a:p>
            <a:pPr lvl="1"/>
            <a:r>
              <a:rPr lang="en-US" sz="2800" dirty="0"/>
              <a:t>Avoid long unfocused study group sessions</a:t>
            </a:r>
            <a:endParaRPr lang="en-US" sz="2800" b="1" dirty="0"/>
          </a:p>
          <a:p>
            <a:pPr lvl="1"/>
            <a:r>
              <a:rPr lang="en-US" sz="2800" dirty="0"/>
              <a:t>Don’t obsess about outlines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866" y="1487900"/>
            <a:ext cx="853995" cy="1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801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early bird gets the worm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45442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prepare before law school?</a:t>
            </a:r>
          </a:p>
        </p:txBody>
      </p:sp>
    </p:spTree>
    <p:extLst>
      <p:ext uri="{BB962C8B-B14F-4D97-AF65-F5344CB8AC3E}">
        <p14:creationId xmlns:p14="http://schemas.microsoft.com/office/powerpoint/2010/main" val="8969904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WhY</a:t>
            </a:r>
            <a:r>
              <a:rPr lang="en-US" dirty="0"/>
              <a:t> Prepare </a:t>
            </a:r>
            <a:br>
              <a:rPr lang="en-US" dirty="0"/>
            </a:br>
            <a:r>
              <a:rPr lang="en-US" dirty="0"/>
              <a:t>Before Law School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298740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Conventional wisdom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101983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/>
              <a:t>“Preparing ahead doesn’t help you”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6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You’ll see this on Reddit, Top Law Schools, etc. etc.</a:t>
            </a:r>
          </a:p>
          <a:p>
            <a:pPr lvl="1"/>
            <a:r>
              <a:rPr lang="en-US" sz="2400" dirty="0"/>
              <a:t>Law school administrators will say this</a:t>
            </a:r>
          </a:p>
          <a:p>
            <a:pPr lvl="1"/>
            <a:r>
              <a:rPr lang="en-US" sz="2400" dirty="0"/>
              <a:t>Law students will say this.</a:t>
            </a:r>
            <a:endParaRPr lang="en-US" sz="2600" dirty="0"/>
          </a:p>
          <a:p>
            <a:pPr lvl="1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7" y="3009900"/>
            <a:ext cx="1685894" cy="158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5795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life Experience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101983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/>
              <a:t>“Preparing ahead </a:t>
            </a:r>
            <a:r>
              <a:rPr lang="en-US" sz="2600" b="1" dirty="0"/>
              <a:t>totally </a:t>
            </a:r>
            <a:r>
              <a:rPr lang="en-US" sz="2600" dirty="0"/>
              <a:t>helps you!”</a:t>
            </a:r>
          </a:p>
          <a:p>
            <a:pPr lvl="1"/>
            <a:r>
              <a:rPr lang="en-US" sz="2200" dirty="0"/>
              <a:t>Ask him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endParaRPr lang="en-US" sz="2200" dirty="0"/>
          </a:p>
          <a:p>
            <a:endParaRPr lang="en-US" sz="2600" dirty="0"/>
          </a:p>
          <a:p>
            <a:pPr marL="228600" lvl="1" indent="0">
              <a:buNone/>
            </a:pPr>
            <a:endParaRPr lang="en-US" sz="2400" dirty="0"/>
          </a:p>
          <a:p>
            <a:pPr lvl="1"/>
            <a:r>
              <a:rPr lang="en-US" sz="2400" dirty="0"/>
              <a:t>My best students started at least in early summer</a:t>
            </a:r>
          </a:p>
          <a:p>
            <a:pPr lvl="2"/>
            <a:r>
              <a:rPr lang="en-US" sz="2400" dirty="0"/>
              <a:t>Straight-A students (that really doesn’t happen; even I wasn’t)</a:t>
            </a:r>
          </a:p>
          <a:p>
            <a:pPr lvl="2"/>
            <a:r>
              <a:rPr lang="en-US" sz="2400" dirty="0"/>
              <a:t>T14 (Harvard, NYU, Berkeley, Texas, Northwestern, etc.)</a:t>
            </a:r>
          </a:p>
          <a:p>
            <a:pPr lvl="1"/>
            <a:r>
              <a:rPr lang="en-US" sz="2400" dirty="0"/>
              <a:t>Regrets:  many with mediocre grades wish they had started sooner</a:t>
            </a:r>
            <a:endParaRPr lang="en-US" sz="2400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650" y="2357437"/>
            <a:ext cx="1646613" cy="170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61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Live Questions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64367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law school really different from college?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600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136" y="2586037"/>
            <a:ext cx="3226370" cy="18287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413" y="2586037"/>
            <a:ext cx="3593451" cy="247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677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Questions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101983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72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KTCOOLS (PRIME)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76221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What is missing from law school and other products: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1734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What is missing from law school and other products:</a:t>
            </a:r>
          </a:p>
          <a:p>
            <a:pPr lvl="1"/>
            <a:r>
              <a:rPr lang="en-US" sz="3000" dirty="0"/>
              <a:t>Good, battle-tested advice on general law school study skills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7492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What is missing from law school and other products:</a:t>
            </a:r>
          </a:p>
          <a:p>
            <a:pPr lvl="1"/>
            <a:r>
              <a:rPr lang="en-US" sz="3000" dirty="0"/>
              <a:t>Good, battle-tested advice on general law school study skills</a:t>
            </a:r>
          </a:p>
          <a:p>
            <a:pPr lvl="1"/>
            <a:r>
              <a:rPr lang="en-US" sz="3000" dirty="0"/>
              <a:t>Detailed explanation of issue spotting and analysis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1712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dirty="0"/>
              <a:t>What is missing from law school and other products:</a:t>
            </a:r>
          </a:p>
          <a:p>
            <a:pPr lvl="1"/>
            <a:r>
              <a:rPr lang="en-US" sz="3000" dirty="0"/>
              <a:t>Good, battle-tested advice on general law school study skills</a:t>
            </a:r>
          </a:p>
          <a:p>
            <a:pPr lvl="1"/>
            <a:r>
              <a:rPr lang="en-US" sz="3000" dirty="0"/>
              <a:t>Detailed explanation of issue spotting and analysis</a:t>
            </a:r>
          </a:p>
          <a:p>
            <a:pPr lvl="1"/>
            <a:r>
              <a:rPr lang="en-US" sz="3000" dirty="0"/>
              <a:t>A system to practice lessons and hypos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3519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000" dirty="0"/>
              <a:t>What is missing from law school and other products:</a:t>
            </a:r>
          </a:p>
          <a:p>
            <a:pPr lvl="1"/>
            <a:r>
              <a:rPr lang="en-US" sz="3000" dirty="0"/>
              <a:t>Good, battle-tested advice on general law school study skills</a:t>
            </a:r>
          </a:p>
          <a:p>
            <a:pPr lvl="1"/>
            <a:r>
              <a:rPr lang="en-US" sz="3000" dirty="0"/>
              <a:t>Detailed explanation of issue spotting and analysis</a:t>
            </a:r>
          </a:p>
          <a:p>
            <a:pPr lvl="1"/>
            <a:r>
              <a:rPr lang="en-US" sz="3000" dirty="0"/>
              <a:t>A system to practice lessons and hypos </a:t>
            </a:r>
          </a:p>
          <a:p>
            <a:pPr lvl="2"/>
            <a:r>
              <a:rPr lang="en-US" sz="3000" dirty="0"/>
              <a:t>In particular, students complain they don’t feel like they can take exams or hypos without knowing the law in advance. 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5050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000" dirty="0"/>
              <a:t>What is missing from law school and other products:</a:t>
            </a:r>
          </a:p>
          <a:p>
            <a:pPr lvl="1"/>
            <a:r>
              <a:rPr lang="en-US" sz="3000" dirty="0"/>
              <a:t>Good, battle-tested advice on general law school study skills</a:t>
            </a:r>
          </a:p>
          <a:p>
            <a:pPr lvl="1"/>
            <a:r>
              <a:rPr lang="en-US" sz="3000" dirty="0"/>
              <a:t>Detailed explanation of issue spotting and analysis</a:t>
            </a:r>
          </a:p>
          <a:p>
            <a:pPr lvl="1"/>
            <a:r>
              <a:rPr lang="en-US" sz="3000" dirty="0"/>
              <a:t>A system to practice lessons and hypos </a:t>
            </a:r>
          </a:p>
          <a:p>
            <a:pPr lvl="2"/>
            <a:r>
              <a:rPr lang="en-US" sz="3000" dirty="0"/>
              <a:t>In particular, students complain they don’t feel like they can take exams or hypos without knowing the law in advance.  </a:t>
            </a:r>
          </a:p>
          <a:p>
            <a:pPr lvl="2"/>
            <a:r>
              <a:rPr lang="en-US" sz="3000" dirty="0"/>
              <a:t>Which means waiting until they finish their outlines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147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000" dirty="0"/>
              <a:t>What is missing from law school and other products:</a:t>
            </a:r>
          </a:p>
          <a:p>
            <a:pPr lvl="1"/>
            <a:r>
              <a:rPr lang="en-US" sz="3000" dirty="0"/>
              <a:t>Good, battle-tested advice on general law school study skills</a:t>
            </a:r>
          </a:p>
          <a:p>
            <a:pPr lvl="1"/>
            <a:r>
              <a:rPr lang="en-US" sz="3000" dirty="0"/>
              <a:t>Detailed explanation of issue spotting and analysis</a:t>
            </a:r>
          </a:p>
          <a:p>
            <a:pPr lvl="1"/>
            <a:r>
              <a:rPr lang="en-US" sz="3000" dirty="0"/>
              <a:t>A system to practice lessons and hypos </a:t>
            </a:r>
          </a:p>
          <a:p>
            <a:pPr lvl="2"/>
            <a:r>
              <a:rPr lang="en-US" sz="3000" dirty="0"/>
              <a:t>In particular, students complain they don’t feel like they can take exams or hypos without knowing the law in advance.  </a:t>
            </a:r>
          </a:p>
          <a:p>
            <a:pPr lvl="2"/>
            <a:r>
              <a:rPr lang="en-US" sz="3000" dirty="0"/>
              <a:t>Which means waiting until they finish their outlines</a:t>
            </a:r>
          </a:p>
          <a:p>
            <a:pPr lvl="2"/>
            <a:r>
              <a:rPr lang="en-US" sz="3000" dirty="0"/>
              <a:t>Which means they in the same boat as everyone else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754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000" dirty="0"/>
              <a:t>What is missing from law school and other products:</a:t>
            </a:r>
          </a:p>
          <a:p>
            <a:pPr lvl="1"/>
            <a:r>
              <a:rPr lang="en-US" sz="3000" dirty="0"/>
              <a:t>Good, battle-tested advice on general law school study skills</a:t>
            </a:r>
          </a:p>
          <a:p>
            <a:pPr lvl="1"/>
            <a:r>
              <a:rPr lang="en-US" sz="3000" dirty="0"/>
              <a:t>Detailed explanation of issue spotting and analysis</a:t>
            </a:r>
          </a:p>
          <a:p>
            <a:pPr lvl="1"/>
            <a:r>
              <a:rPr lang="en-US" sz="3000" dirty="0"/>
              <a:t>A system to practice lessons and hypos </a:t>
            </a:r>
          </a:p>
          <a:p>
            <a:pPr lvl="2"/>
            <a:r>
              <a:rPr lang="en-US" sz="3000" dirty="0"/>
              <a:t>In particular, students complain they don’t feel like they can take exams or hypos without knowing the law in advance.  </a:t>
            </a:r>
          </a:p>
          <a:p>
            <a:pPr lvl="2"/>
            <a:r>
              <a:rPr lang="en-US" sz="3000" dirty="0"/>
              <a:t>Which means waiting until they finish their outlines</a:t>
            </a:r>
          </a:p>
          <a:p>
            <a:pPr lvl="2"/>
            <a:r>
              <a:rPr lang="en-US" sz="3000" dirty="0"/>
              <a:t>Which means they in the same boat as everyone else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507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take to do well in </a:t>
            </a:r>
            <a:r>
              <a:rPr lang="en-US" dirty="0"/>
              <a:t>law school?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What exactly have you heard?</a:t>
            </a:r>
          </a:p>
          <a:p>
            <a:pPr marL="0" indent="0">
              <a:buNone/>
            </a:pPr>
            <a:endParaRPr lang="en-US" sz="2600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062" y="1814512"/>
            <a:ext cx="1435280" cy="153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859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7913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3000" dirty="0"/>
              <a:t>KTCOOLS offer text/ videos on my key study skills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160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3000" dirty="0"/>
              <a:t>KTCOOLS offer text/ videos on my key study skills</a:t>
            </a:r>
          </a:p>
          <a:p>
            <a:pPr lvl="2"/>
            <a:r>
              <a:rPr lang="en-US" sz="3000" dirty="0"/>
              <a:t>Tricks no one else teaches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1034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3000" dirty="0"/>
              <a:t>KTCOOLS offer text/ videos on my key study skills</a:t>
            </a:r>
          </a:p>
          <a:p>
            <a:pPr lvl="2"/>
            <a:r>
              <a:rPr lang="en-US" sz="3000" dirty="0"/>
              <a:t>Tricks no one else teaches</a:t>
            </a:r>
          </a:p>
          <a:p>
            <a:pPr lvl="1"/>
            <a:r>
              <a:rPr lang="en-US" sz="3000" dirty="0"/>
              <a:t>KTCOOLS offers deep advice on issue spotting &amp; analysis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0904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3000" dirty="0"/>
              <a:t>KTCOOLS offer text/ videos on my key study skills</a:t>
            </a:r>
          </a:p>
          <a:p>
            <a:pPr lvl="2"/>
            <a:r>
              <a:rPr lang="en-US" sz="3000" dirty="0"/>
              <a:t>Tricks no one else teaches</a:t>
            </a:r>
          </a:p>
          <a:p>
            <a:pPr lvl="1"/>
            <a:r>
              <a:rPr lang="en-US" sz="3000" dirty="0"/>
              <a:t>KTCOOLS offers deep advice on issue spotting &amp; analysis</a:t>
            </a:r>
          </a:p>
          <a:p>
            <a:pPr lvl="2"/>
            <a:r>
              <a:rPr lang="en-US" sz="3000" dirty="0"/>
              <a:t>No one breaks down this set of skills more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0164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3000" dirty="0"/>
              <a:t>KTCOOLS offer text/ videos on my key study skills</a:t>
            </a:r>
          </a:p>
          <a:p>
            <a:pPr lvl="2"/>
            <a:r>
              <a:rPr lang="en-US" sz="3000" dirty="0"/>
              <a:t>Tricks no one else teaches</a:t>
            </a:r>
          </a:p>
          <a:p>
            <a:pPr lvl="1"/>
            <a:r>
              <a:rPr lang="en-US" sz="3000" dirty="0"/>
              <a:t>KTCOOLS offers deep advice on issue spotting &amp; analysis</a:t>
            </a:r>
          </a:p>
          <a:p>
            <a:pPr lvl="2"/>
            <a:r>
              <a:rPr lang="en-US" sz="3000" dirty="0"/>
              <a:t>No one breaks down this set of skills more </a:t>
            </a:r>
          </a:p>
          <a:p>
            <a:pPr lvl="2"/>
            <a:r>
              <a:rPr lang="en-US" sz="3000" dirty="0"/>
              <a:t>It’s more than just IRAC</a:t>
            </a:r>
          </a:p>
          <a:p>
            <a:pPr lvl="2"/>
            <a:r>
              <a:rPr lang="en-US" sz="3000" dirty="0"/>
              <a:t>Subject-specific advice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067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3000" dirty="0"/>
              <a:t>KTCOOLS offer text/ videos on my key study skills</a:t>
            </a:r>
          </a:p>
          <a:p>
            <a:pPr lvl="2"/>
            <a:r>
              <a:rPr lang="en-US" sz="3000" dirty="0"/>
              <a:t>Tricks no one else teaches</a:t>
            </a:r>
          </a:p>
          <a:p>
            <a:pPr lvl="1"/>
            <a:r>
              <a:rPr lang="en-US" sz="3000" dirty="0"/>
              <a:t>KTCOOLS offers deep advice on issue spotting &amp; analysis</a:t>
            </a:r>
          </a:p>
          <a:p>
            <a:pPr lvl="2"/>
            <a:r>
              <a:rPr lang="en-US" sz="3000" dirty="0"/>
              <a:t>No one breaks down this set of skills more </a:t>
            </a:r>
          </a:p>
          <a:p>
            <a:pPr lvl="2"/>
            <a:r>
              <a:rPr lang="en-US" sz="3000" dirty="0"/>
              <a:t>It’s more than just IRAC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067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3000" dirty="0"/>
              <a:t>KTCOOLS offer text/ videos on my key study skills</a:t>
            </a:r>
          </a:p>
          <a:p>
            <a:pPr lvl="2"/>
            <a:r>
              <a:rPr lang="en-US" sz="3000" dirty="0"/>
              <a:t>Tricks no one else teaches</a:t>
            </a:r>
          </a:p>
          <a:p>
            <a:pPr lvl="1"/>
            <a:r>
              <a:rPr lang="en-US" sz="3000" dirty="0"/>
              <a:t>KTCOOLS offers deep advice on issue spotting &amp; analysis</a:t>
            </a:r>
          </a:p>
          <a:p>
            <a:pPr lvl="2"/>
            <a:r>
              <a:rPr lang="en-US" sz="3000" dirty="0"/>
              <a:t>No one breaks down this set of skills more </a:t>
            </a:r>
          </a:p>
          <a:p>
            <a:pPr lvl="2"/>
            <a:r>
              <a:rPr lang="en-US" sz="3000" dirty="0"/>
              <a:t>It’s more than just IRAC</a:t>
            </a:r>
          </a:p>
          <a:p>
            <a:pPr lvl="2"/>
            <a:r>
              <a:rPr lang="en-US" sz="3000" dirty="0"/>
              <a:t>Subject-specific advice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713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2800" dirty="0"/>
              <a:t>KTCOOLS offers bite-sized hypos and ramps up the difficulty</a:t>
            </a:r>
          </a:p>
          <a:p>
            <a:pPr lvl="1"/>
            <a:r>
              <a:rPr lang="en-US" sz="2800" dirty="0"/>
              <a:t>KTCOOLS hypos give you the law to apply so you can practice issue spotting without having mastered all of the law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3014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005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take to do well in law school?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What exactly have you heard?</a:t>
            </a:r>
          </a:p>
          <a:p>
            <a:r>
              <a:rPr lang="en-US" sz="3200" dirty="0"/>
              <a:t>What are your sources for that info?</a:t>
            </a:r>
            <a:endParaRPr lang="en-US" sz="2600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062" y="1814512"/>
            <a:ext cx="1435280" cy="153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7701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2800" dirty="0"/>
              <a:t>KTCOOLS offers bite-sized hypos and ramps up the difficulty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10217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2800" dirty="0"/>
              <a:t>KTCOOLS offers bite-sized hypos and ramps up the difficulty</a:t>
            </a:r>
          </a:p>
          <a:p>
            <a:pPr lvl="1"/>
            <a:r>
              <a:rPr lang="en-US" sz="2800" dirty="0"/>
              <a:t>KTCOOLS hypos give you the law to apply so you can practice issue spotting without having mastered all of the law</a:t>
            </a:r>
          </a:p>
          <a:p>
            <a:pPr lvl="2"/>
            <a:r>
              <a:rPr lang="en-US" sz="2800" dirty="0"/>
              <a:t>This means you can build your issue spotting muscle faster than everyone else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132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2800" dirty="0"/>
              <a:t>KTCOOLS offers bite-sized hypos and ramps up the difficulty</a:t>
            </a:r>
          </a:p>
          <a:p>
            <a:pPr lvl="1"/>
            <a:r>
              <a:rPr lang="en-US" sz="2800" dirty="0"/>
              <a:t>KTCOOLS hypos give you the law to apply so you can practice issue spotting without having mastered all of the law</a:t>
            </a:r>
          </a:p>
          <a:p>
            <a:pPr lvl="2"/>
            <a:r>
              <a:rPr lang="en-US" sz="2800" dirty="0"/>
              <a:t>This means you can build your issue spotting muscle faster than everyone else</a:t>
            </a:r>
          </a:p>
          <a:p>
            <a:pPr lvl="2"/>
            <a:r>
              <a:rPr lang="en-US" sz="2800" dirty="0"/>
              <a:t>Which means you get better at issue spotting faster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59714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000" dirty="0"/>
              <a:t>Kick The Crap Out Of Law School (KTCOOLS) has it all:</a:t>
            </a:r>
          </a:p>
          <a:p>
            <a:pPr lvl="1"/>
            <a:r>
              <a:rPr lang="en-US" sz="2800" dirty="0"/>
              <a:t>KTCOOLS offers bite-sized hypos and ramps up the difficulty</a:t>
            </a:r>
          </a:p>
          <a:p>
            <a:pPr lvl="1"/>
            <a:r>
              <a:rPr lang="en-US" sz="2800" dirty="0"/>
              <a:t>KTCOOLS hypos give you the law to apply so you can practice issue spotting without having mastered all of the law</a:t>
            </a:r>
          </a:p>
          <a:p>
            <a:pPr lvl="2"/>
            <a:r>
              <a:rPr lang="en-US" sz="2800" dirty="0"/>
              <a:t>This means you can build your issue spotting muscle faster than everyone else</a:t>
            </a:r>
          </a:p>
          <a:p>
            <a:pPr lvl="2"/>
            <a:r>
              <a:rPr lang="en-US" sz="2800" dirty="0"/>
              <a:t>Which means you get better at issue spotting faster</a:t>
            </a:r>
          </a:p>
          <a:p>
            <a:pPr lvl="2"/>
            <a:r>
              <a:rPr lang="en-US" sz="2800" dirty="0"/>
              <a:t>Which means you get better grades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3118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  <a:br>
              <a:rPr lang="en-US" dirty="0"/>
            </a:br>
            <a:r>
              <a:rPr lang="en-US" dirty="0"/>
              <a:t>RECENT STUDENT </a:t>
            </a:r>
            <a:r>
              <a:rPr lang="en-US" dirty="0" err="1"/>
              <a:t>SUCcESS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505" y="2398291"/>
            <a:ext cx="8744989" cy="36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75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  <a:br>
              <a:rPr lang="en-US" dirty="0"/>
            </a:br>
            <a:r>
              <a:rPr lang="en-US" dirty="0"/>
              <a:t>RECENT STUDENT </a:t>
            </a:r>
            <a:r>
              <a:rPr lang="en-US" dirty="0" err="1"/>
              <a:t>SUCcESS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801" y="2059736"/>
            <a:ext cx="5322480" cy="515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011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  <a:br>
              <a:rPr lang="en-US" dirty="0"/>
            </a:br>
            <a:r>
              <a:rPr lang="en-US" dirty="0"/>
              <a:t>RECENT STUDENT </a:t>
            </a:r>
            <a:r>
              <a:rPr lang="en-US" dirty="0" err="1"/>
              <a:t>SUCcESS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022" y="2527360"/>
            <a:ext cx="9071956" cy="377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6944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  <a:br>
              <a:rPr lang="en-US" dirty="0"/>
            </a:br>
            <a:r>
              <a:rPr lang="en-US" dirty="0"/>
              <a:t>RECENT STUDENT </a:t>
            </a:r>
            <a:r>
              <a:rPr lang="en-US" dirty="0" err="1"/>
              <a:t>SUCcESS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022" y="2527360"/>
            <a:ext cx="9071956" cy="377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1054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  <a:br>
              <a:rPr lang="en-US" dirty="0"/>
            </a:br>
            <a:r>
              <a:rPr lang="en-US" dirty="0"/>
              <a:t>RECENT STUDENT </a:t>
            </a:r>
            <a:r>
              <a:rPr lang="en-US" dirty="0" err="1"/>
              <a:t>SUCcESS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323" y="2703432"/>
            <a:ext cx="9853353" cy="244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7285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  <a:br>
              <a:rPr lang="en-US" dirty="0"/>
            </a:br>
            <a:r>
              <a:rPr lang="en-US" dirty="0"/>
              <a:t>RECENT STUDENT </a:t>
            </a:r>
            <a:r>
              <a:rPr lang="en-US" dirty="0" err="1"/>
              <a:t>SUCcESS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323" y="2703432"/>
            <a:ext cx="9853353" cy="244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58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take to do well in law school?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What exactly have you heard?</a:t>
            </a:r>
          </a:p>
          <a:p>
            <a:r>
              <a:rPr lang="en-US" sz="3200" dirty="0"/>
              <a:t>What are your sources for that info?</a:t>
            </a:r>
          </a:p>
          <a:p>
            <a:r>
              <a:rPr lang="en-US" sz="3200" dirty="0"/>
              <a:t>Is it important to do well in law school?</a:t>
            </a:r>
          </a:p>
          <a:p>
            <a:endParaRPr lang="en-US" sz="2600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062" y="1814512"/>
            <a:ext cx="1435280" cy="153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8336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  <a:br>
              <a:rPr lang="en-US" dirty="0"/>
            </a:br>
            <a:r>
              <a:rPr lang="en-US" dirty="0"/>
              <a:t>RECENT STUDENT </a:t>
            </a:r>
            <a:r>
              <a:rPr lang="en-US" dirty="0" err="1"/>
              <a:t>SUCcESS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323" y="2703432"/>
            <a:ext cx="9853353" cy="244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581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  <a:br>
              <a:rPr lang="en-US" dirty="0"/>
            </a:br>
            <a:r>
              <a:rPr lang="en-US" dirty="0"/>
              <a:t>RECENT STUDENT </a:t>
            </a:r>
            <a:r>
              <a:rPr lang="en-US" dirty="0" err="1"/>
              <a:t>SUCcESS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814" y="2735122"/>
            <a:ext cx="8994371" cy="237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7052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KTCOOLS PRIME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How do I get it? </a:t>
            </a:r>
          </a:p>
          <a:p>
            <a:pPr lvl="1"/>
            <a:r>
              <a:rPr lang="en-US" sz="2800" dirty="0"/>
              <a:t>http://larrylawlaw.com/ktcools-sales-1/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2370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39062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154" y="401994"/>
            <a:ext cx="8117058" cy="541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96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Assumptions from College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Does this sound right?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550" y="1733169"/>
            <a:ext cx="12858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2704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1738</TotalTime>
  <Words>2023</Words>
  <Application>Microsoft Office PowerPoint</Application>
  <PresentationFormat>Widescreen</PresentationFormat>
  <Paragraphs>332</Paragraphs>
  <Slides>84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8" baseType="lpstr">
      <vt:lpstr>Arial</vt:lpstr>
      <vt:lpstr>Gill Sans MT</vt:lpstr>
      <vt:lpstr>Wingdings</vt:lpstr>
      <vt:lpstr>Parcel</vt:lpstr>
      <vt:lpstr>PowerPoint Presentation</vt:lpstr>
      <vt:lpstr>ONLINE OFFICE HOURS </vt:lpstr>
      <vt:lpstr>Overview</vt:lpstr>
      <vt:lpstr>College v. Law School</vt:lpstr>
      <vt:lpstr>Is law school really different from college?</vt:lpstr>
      <vt:lpstr>What does it take to do well in law school?</vt:lpstr>
      <vt:lpstr>What does it take to do well in law school?</vt:lpstr>
      <vt:lpstr>What does it take to do well in law school?</vt:lpstr>
      <vt:lpstr>Assumptions from College</vt:lpstr>
      <vt:lpstr>Assumptions from College</vt:lpstr>
      <vt:lpstr>Assumptions from College</vt:lpstr>
      <vt:lpstr>Assumptions from College</vt:lpstr>
      <vt:lpstr>Assumptions from College</vt:lpstr>
      <vt:lpstr>Assumptions from College</vt:lpstr>
      <vt:lpstr>Law school reality</vt:lpstr>
      <vt:lpstr>Law school reality</vt:lpstr>
      <vt:lpstr>Law school reality</vt:lpstr>
      <vt:lpstr>Law school reality</vt:lpstr>
      <vt:lpstr>Summary of Differences</vt:lpstr>
      <vt:lpstr>Three Strategies To  Win at law school</vt:lpstr>
      <vt:lpstr>STUDY options</vt:lpstr>
      <vt:lpstr>Strategy: Do what your told</vt:lpstr>
      <vt:lpstr>Problems with  “Do what your told”</vt:lpstr>
      <vt:lpstr>Problems with  “Do what your told”</vt:lpstr>
      <vt:lpstr>Problems with  “Do what your told”</vt:lpstr>
      <vt:lpstr>Problems with  “Do what your told”</vt:lpstr>
      <vt:lpstr>Problems with  “Do what your told”</vt:lpstr>
      <vt:lpstr>Problems with  “Do what your told”</vt:lpstr>
      <vt:lpstr>Problems with  “Do what your told”</vt:lpstr>
      <vt:lpstr>Start with the endgame  and work backwards</vt:lpstr>
      <vt:lpstr>Start with the endgame  and work backwards</vt:lpstr>
      <vt:lpstr>Start with the endgame  and work backwards</vt:lpstr>
      <vt:lpstr>Start with the endgame  and work backwards</vt:lpstr>
      <vt:lpstr>The three pillars of wisdom</vt:lpstr>
      <vt:lpstr>The three pillars of wisdom</vt:lpstr>
      <vt:lpstr>The three pillars of wisdom</vt:lpstr>
      <vt:lpstr>The three pillars of wisdom</vt:lpstr>
      <vt:lpstr>The three pillars of wisdom</vt:lpstr>
      <vt:lpstr>What not to do</vt:lpstr>
      <vt:lpstr>The three pillars of wisdom</vt:lpstr>
      <vt:lpstr>The three pillars of wisdom</vt:lpstr>
      <vt:lpstr>The three pillars of wisdom</vt:lpstr>
      <vt:lpstr>The three pillars of wisdom</vt:lpstr>
      <vt:lpstr>The early bird gets the worm</vt:lpstr>
      <vt:lpstr>Why prepare before law school?</vt:lpstr>
      <vt:lpstr>WhY Prepare  Before Law School</vt:lpstr>
      <vt:lpstr>Conventional wisdom</vt:lpstr>
      <vt:lpstr>Real life Experience</vt:lpstr>
      <vt:lpstr>Live Questions</vt:lpstr>
      <vt:lpstr>Live Questions</vt:lpstr>
      <vt:lpstr>KTCOOLS (PRIME)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</vt:lpstr>
      <vt:lpstr>KTCOOLS PRIME RECENT STUDENT SUCcESS</vt:lpstr>
      <vt:lpstr>KTCOOLS PRIME RECENT STUDENT SUCcESS</vt:lpstr>
      <vt:lpstr>KTCOOLS PRIME RECENT STUDENT SUCcESS</vt:lpstr>
      <vt:lpstr>KTCOOLS PRIME RECENT STUDENT SUCcESS</vt:lpstr>
      <vt:lpstr>KTCOOLS PRIME RECENT STUDENT SUCcESS</vt:lpstr>
      <vt:lpstr>KTCOOLS PRIME RECENT STUDENT SUCcESS</vt:lpstr>
      <vt:lpstr>KTCOOLS PRIME RECENT STUDENT SUCcESS</vt:lpstr>
      <vt:lpstr>KTCOOLS PRIME RECENT STUDENT SUCcESS</vt:lpstr>
      <vt:lpstr>KTCOOLS PRIME</vt:lpstr>
      <vt:lpstr>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Lawrence Lee</dc:creator>
  <cp:lastModifiedBy>Lawrence Lee</cp:lastModifiedBy>
  <cp:revision>202</cp:revision>
  <dcterms:created xsi:type="dcterms:W3CDTF">2016-07-16T01:24:23Z</dcterms:created>
  <dcterms:modified xsi:type="dcterms:W3CDTF">2017-03-15T03:47:52Z</dcterms:modified>
</cp:coreProperties>
</file>